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ユーティリティバッグ（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）ワイド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H200×W240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W180×H120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W180×H120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99654" y="5867041"/>
            <a:ext cx="47782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しっかりマチ付のポリエステルトートバッグで、お財布やペットボトルが入る大きさです。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AC794ED6-96BB-27ED-B7C4-809607883A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797" y="987923"/>
            <a:ext cx="2727530" cy="2731282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6D3C2BBB-DFD9-A2D7-3D5F-BC1D2ECF94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7971" y="1193338"/>
            <a:ext cx="1435444" cy="1771674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1BC4AD53-76B3-49FD-EC90-B3DC0AB402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94878" y="3160111"/>
            <a:ext cx="1332469" cy="1726803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18189</TotalTime>
  <Words>194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2024-09-10T03:19:57Z</dcterms:modified>
</cp:coreProperties>
</file>