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サイズトートバッグなので、厚みのある書類もしっかり入ります。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53431FC-76FD-7470-FE38-96BF945360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908" y="819303"/>
            <a:ext cx="3157486" cy="313612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ACBB2EF-F990-E44E-1A44-93812A5CE6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9588" y="1045192"/>
            <a:ext cx="1370081" cy="179552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422C5F3-0559-C980-AB43-CAAFD6D34C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1964" y="3046744"/>
            <a:ext cx="1362792" cy="176303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18199</TotalTime>
  <Words>196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2024-09-10T03:33:14Z</dcterms:modified>
</cp:coreProperties>
</file>