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FE6B14-B96A-4CB6-A925-96F0BC4A8FC8}" v="8" dt="2024-09-09T07:05:03.457"/>
    <p1510:client id="{81ADDE09-8A5B-4D56-B405-67C63B6D87FD}" v="25" dt="2024-09-09T06:18:15.475"/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ライトキャンバスバッグ（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H220×W200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W140×H130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W140×H130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099654" y="5867041"/>
            <a:ext cx="4778275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プリント映えするコットン生地のフラットタイプトートバッグです。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すっきりした形なので、鞄に入れても邪魔にならず、サブバッグにもピッタリです。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印刷方法も単色からフルカラー印刷まで対応しており、お好みのデザインでオリジナルトートバッグを作成出来ます。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590DF18C-60AD-5074-FD4F-FC2EFE9A64A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5983" y="973113"/>
            <a:ext cx="2785432" cy="2762663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3B6B7E00-A94F-13B1-66EB-AF61C6F9FC5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28586" y="973113"/>
            <a:ext cx="1563052" cy="1550293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623A6D8E-5634-A8D3-050C-F56356CC56E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23530" y="3267755"/>
            <a:ext cx="841298" cy="15033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89BDE911-6F4C-304E-B266-97730E42D05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55429" y="3264858"/>
            <a:ext cx="844990" cy="1503370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18203</TotalTime>
  <Words>207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2024-09-10T04:07:10Z</dcterms:modified>
</cp:coreProperties>
</file>