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やわらかい中にも程よい厚みを持つのが特徴です。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こちらは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サイズ入るコットン生地のトートバッグです。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797DA81-3D82-6A5B-2B19-D355AA75B9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155" y="942847"/>
            <a:ext cx="2517586" cy="256640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8DDABF0-F3A7-E943-FA1F-2DE90D5151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9442" y="3644934"/>
            <a:ext cx="1882696" cy="1457899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F446EAC8-09C6-CBD3-8BA7-6040AE5EFDE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8717" y="1169254"/>
            <a:ext cx="1574338" cy="1903305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652E8B4-A85F-78DB-B829-E508C0ABFB5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25139" y="3120085"/>
            <a:ext cx="1202223" cy="199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18207</TotalTime>
  <Words>203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2024-09-10T04:14:14Z</dcterms:modified>
</cp:coreProperties>
</file>