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不織布スタンダードバッグ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H300×W400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W260×H150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99654" y="5867041"/>
            <a:ext cx="47782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選べる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11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色展開が嬉しい底マチ付の不織布のトートバッグです。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展示会などの配り物トートやアパレル用ショッパーなど幅広い場面で活躍しています。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54ED9409-D3F6-9958-9BF8-257A5577BD9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5678" y="1130533"/>
            <a:ext cx="3014952" cy="303554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88665CAC-4045-9E93-3594-56430CFE47C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02939" y="2463912"/>
            <a:ext cx="1446424" cy="2103610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18302</TotalTime>
  <Words>179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2024-09-10T05:55:47Z</dcterms:modified>
</cp:coreProperties>
</file>