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不織布スクエアトート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W280×H210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W280×H210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選べる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11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色展開が嬉しい便利なスクエア型の不織布のトートバッグです。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肩掛け可能な広いマチ付タイプで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サイズもゆとりを持って入れられます。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95C0B06E-FE59-D97D-3AD5-93173370527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4495" y="1123314"/>
            <a:ext cx="2799492" cy="281926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B059278-4C51-B9FD-9D51-B4482E115C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84755" y="2985159"/>
            <a:ext cx="1635253" cy="1787931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D3FDDA93-0C11-5C79-5748-E403DABEE7E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08189" y="1000293"/>
            <a:ext cx="1357619" cy="1766694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18308</TotalTime>
  <Words>213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2024-09-10T06:05:30Z</dcterms:modified>
</cp:coreProperties>
</file>