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FE6B14-B96A-4CB6-A925-96F0BC4A8FC8}" v="8" dt="2024-09-09T07:05:03.457"/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厚手キャンバスマルチトート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H360×W450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W240×H210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W240×H210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77827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A3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サイズも余裕を持って収容可能な厚みのあるコットントートバッグです。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ペットボトルが収納可能な便利なサイドポケット付です。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肩かけ利用も可能です。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08C14689-1AD4-6415-7FB2-2B8ED586CFD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50061" y="1053205"/>
            <a:ext cx="2070141" cy="2058859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2AFB53EF-6F4B-0025-3FED-E82F33110BE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104362" y="1059948"/>
            <a:ext cx="2070141" cy="1982231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3FA767AF-A7DA-668B-C56D-368BB1CA019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61642" y="3422727"/>
            <a:ext cx="1046415" cy="1721152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0609C13E-12F3-77BF-A30D-3F2C329A6B3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738702" y="3465076"/>
            <a:ext cx="1016381" cy="1620117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917DBEC9-0A60-4C5A-5279-A67C02E1863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377549" y="3530605"/>
            <a:ext cx="1012311" cy="1546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18330</TotalTime>
  <Words>187</Words>
  <Application>Microsoft Office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2024-09-10T06:28:09Z</dcterms:modified>
</cp:coreProperties>
</file>