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保冷レジカゴトート　クリームベージュ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×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ダークネイビー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H290×W440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W105×H120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スーパーのお買いものカゴにすっぽり入るサイズのバッグです。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保冷機能が付いているので、生鮮食品の持ち運びにも安心です。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プラスチックゴミ削減などのエコロジー運動のキャンペーンにプロモーショングッズとして利用すれば訴求効果は抜群。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女性やファミリーをターゲットにした小売店のノベルティグッズ、地域振興イベントの景品にもおすすめです。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E4777239-5F79-CCC7-F963-B95F3476F3A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2810" y="1014613"/>
            <a:ext cx="3096730" cy="301242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7330FDE7-5565-43D9-B5D9-D070F22A22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53918" y="2382595"/>
            <a:ext cx="2094419" cy="2337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18337</TotalTime>
  <Words>219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2024-09-10T06:44:32Z</dcterms:modified>
</cp:coreProperties>
</file>