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不織布イベントバッグ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H400×W510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W300×H150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選べる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色展開が嬉しい大容量の不織布のトートバッグです。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大きな印刷範囲はイベント販促用バッグに最適です。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53B396E-6374-A64E-AF06-09FF47F107EC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7509" y="987923"/>
            <a:ext cx="3316130" cy="327546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72466270-D63B-32B2-8902-CC41DAB718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06204" y="3030569"/>
            <a:ext cx="1428895" cy="196257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DA25B7B-7798-E6E3-F252-6ACA663D4A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200771" y="1029827"/>
            <a:ext cx="1444075" cy="1761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18342</TotalTime>
  <Words>194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2024-09-10T06:50:30Z</dcterms:modified>
</cp:coreProperties>
</file>