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8E5645-A72B-48AC-A535-93391B830733}" v="2" dt="2024-10-21T03:43:20.546"/>
    <p1510:client id="{AD970391-2272-434B-93B3-C557BFD9632B}" v="12" dt="2024-10-21T02:46:46.24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  <pc:sldChg chg="addSp delSp modSp mod">
        <pc:chgData name="瑛莉菜 羽田" userId="64c7e7a027abc1d1" providerId="LiveId" clId="{F78BD05F-1CB9-4631-BC9A-84E898EAF3CA}" dt="2024-10-21T03:48:08.384" v="36" actId="14100"/>
        <pc:sldMkLst>
          <pc:docMk/>
          <pc:sldMk cId="4010063240" sldId="375"/>
        </pc:sldMkLst>
        <pc:spChg chg="mod">
          <ac:chgData name="瑛莉菜 羽田" userId="64c7e7a027abc1d1" providerId="LiveId" clId="{F78BD05F-1CB9-4631-BC9A-84E898EAF3CA}" dt="2024-10-21T03:44:33.045" v="26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78BD05F-1CB9-4631-BC9A-84E898EAF3CA}" dt="2024-10-21T03:44:16.190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78BD05F-1CB9-4631-BC9A-84E898EAF3CA}" dt="2024-10-21T03:44:24.910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78BD05F-1CB9-4631-BC9A-84E898EAF3CA}" dt="2024-10-21T03:47:35.547" v="27" actId="478"/>
          <ac:picMkLst>
            <pc:docMk/>
            <pc:sldMk cId="4010063240" sldId="375"/>
            <ac:picMk id="5" creationId="{A3359E66-359F-DEC5-A45F-58697D1537AA}"/>
          </ac:picMkLst>
        </pc:picChg>
        <pc:picChg chg="add mod">
          <ac:chgData name="瑛莉菜 羽田" userId="64c7e7a027abc1d1" providerId="LiveId" clId="{F78BD05F-1CB9-4631-BC9A-84E898EAF3CA}" dt="2024-10-21T03:47:47.183" v="32" actId="14100"/>
          <ac:picMkLst>
            <pc:docMk/>
            <pc:sldMk cId="4010063240" sldId="375"/>
            <ac:picMk id="6" creationId="{B71DF7FF-A8FB-35A8-45E5-43B021F73DB2}"/>
          </ac:picMkLst>
        </pc:picChg>
        <pc:picChg chg="del">
          <ac:chgData name="瑛莉菜 羽田" userId="64c7e7a027abc1d1" providerId="LiveId" clId="{F78BD05F-1CB9-4631-BC9A-84E898EAF3CA}" dt="2024-10-21T03:47:36.093" v="28" actId="478"/>
          <ac:picMkLst>
            <pc:docMk/>
            <pc:sldMk cId="4010063240" sldId="375"/>
            <ac:picMk id="8" creationId="{C76C0914-4CD5-0F9F-76FF-C5D333F068CD}"/>
          </ac:picMkLst>
        </pc:picChg>
        <pc:picChg chg="add mod">
          <ac:chgData name="瑛莉菜 羽田" userId="64c7e7a027abc1d1" providerId="LiveId" clId="{F78BD05F-1CB9-4631-BC9A-84E898EAF3CA}" dt="2024-10-21T03:48:08.384" v="36" actId="14100"/>
          <ac:picMkLst>
            <pc:docMk/>
            <pc:sldMk cId="4010063240" sldId="375"/>
            <ac:picMk id="9" creationId="{7448F21B-039E-1DA8-7066-A2D4E5065C3B}"/>
          </ac:picMkLst>
        </pc:picChg>
      </pc:sldChg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  <pc:sldChg chg="addSp delSp modSp mod">
        <pc:chgData name="瑛莉菜 羽田" userId="64c7e7a027abc1d1" providerId="LiveId" clId="{4CC070C8-9F88-4E60-B401-0B29BD015647}" dt="2024-10-07T08:56:00.589" v="46" actId="1076"/>
        <pc:sldMkLst>
          <pc:docMk/>
          <pc:sldMk cId="4010063240" sldId="375"/>
        </pc:sldMkLst>
        <pc:spChg chg="mod">
          <ac:chgData name="瑛莉菜 羽田" userId="64c7e7a027abc1d1" providerId="LiveId" clId="{4CC070C8-9F88-4E60-B401-0B29BD015647}" dt="2024-10-07T08:55:31.984" v="36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4CC070C8-9F88-4E60-B401-0B29BD015647}" dt="2024-10-07T08:47:34.84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CC070C8-9F88-4E60-B401-0B29BD015647}" dt="2024-10-07T08:55:05.92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4CC070C8-9F88-4E60-B401-0B29BD015647}" dt="2024-10-07T08:55:32.739" v="37" actId="478"/>
          <ac:picMkLst>
            <pc:docMk/>
            <pc:sldMk cId="4010063240" sldId="375"/>
            <ac:picMk id="5" creationId="{9015EDE5-061F-EB54-EB9D-244DF67A3F84}"/>
          </ac:picMkLst>
        </pc:picChg>
        <pc:picChg chg="add mod">
          <ac:chgData name="瑛莉菜 羽田" userId="64c7e7a027abc1d1" providerId="LiveId" clId="{4CC070C8-9F88-4E60-B401-0B29BD015647}" dt="2024-10-07T08:55:47.628" v="42" actId="14100"/>
          <ac:picMkLst>
            <pc:docMk/>
            <pc:sldMk cId="4010063240" sldId="375"/>
            <ac:picMk id="6" creationId="{BC407171-F103-F7F6-5FA2-0CBCECB11A18}"/>
          </ac:picMkLst>
        </pc:picChg>
        <pc:picChg chg="del">
          <ac:chgData name="瑛莉菜 羽田" userId="64c7e7a027abc1d1" providerId="LiveId" clId="{4CC070C8-9F88-4E60-B401-0B29BD015647}" dt="2024-10-07T08:55:33.515" v="38" actId="478"/>
          <ac:picMkLst>
            <pc:docMk/>
            <pc:sldMk cId="4010063240" sldId="375"/>
            <ac:picMk id="8" creationId="{50478810-9BE2-9BCA-FC84-20B705268797}"/>
          </ac:picMkLst>
        </pc:picChg>
        <pc:picChg chg="add mod">
          <ac:chgData name="瑛莉菜 羽田" userId="64c7e7a027abc1d1" providerId="LiveId" clId="{4CC070C8-9F88-4E60-B401-0B29BD015647}" dt="2024-10-07T08:56:00.589" v="46" actId="1076"/>
          <ac:picMkLst>
            <pc:docMk/>
            <pc:sldMk cId="4010063240" sldId="375"/>
            <ac:picMk id="9" creationId="{76E21534-8DFB-410F-AFC1-68A79ACA6003}"/>
          </ac:picMkLst>
        </pc:picChg>
      </pc:sldChg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  <pc:sldChg chg="addSp delSp modSp mod">
        <pc:chgData name="瑛莉菜 羽田" userId="64c7e7a027abc1d1" providerId="LiveId" clId="{BB5911ED-0847-474D-9580-17F62020BDA5}" dt="2024-10-07T07:42:14.555" v="26" actId="1076"/>
        <pc:sldMkLst>
          <pc:docMk/>
          <pc:sldMk cId="4010063240" sldId="375"/>
        </pc:sldMkLst>
        <pc:spChg chg="mod">
          <ac:chgData name="瑛莉菜 羽田" userId="64c7e7a027abc1d1" providerId="LiveId" clId="{BB5911ED-0847-474D-9580-17F62020BDA5}" dt="2024-10-07T07:41:24.900" v="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B5911ED-0847-474D-9580-17F62020BDA5}" dt="2024-10-07T07:41:38.397" v="9" actId="20577"/>
          <ac:spMkLst>
            <pc:docMk/>
            <pc:sldMk cId="4010063240" sldId="375"/>
            <ac:spMk id="14" creationId="{4C1CE79F-7A8C-E943-C2CD-9B9D895545B4}"/>
          </ac:spMkLst>
        </pc:spChg>
        <pc:picChg chg="add mod">
          <ac:chgData name="瑛莉菜 羽田" userId="64c7e7a027abc1d1" providerId="LiveId" clId="{BB5911ED-0847-474D-9580-17F62020BDA5}" dt="2024-10-07T07:42:10.797" v="24" actId="14100"/>
          <ac:picMkLst>
            <pc:docMk/>
            <pc:sldMk cId="4010063240" sldId="375"/>
            <ac:picMk id="5" creationId="{B18DDA57-97D8-917A-7928-EADD2D25310F}"/>
          </ac:picMkLst>
        </pc:picChg>
        <pc:picChg chg="del">
          <ac:chgData name="瑛莉菜 羽田" userId="64c7e7a027abc1d1" providerId="LiveId" clId="{BB5911ED-0847-474D-9580-17F62020BDA5}" dt="2024-10-07T07:41:39.785" v="10" actId="478"/>
          <ac:picMkLst>
            <pc:docMk/>
            <pc:sldMk cId="4010063240" sldId="375"/>
            <ac:picMk id="6" creationId="{2A8DE2F7-47D9-65A7-B1C9-09C2BCC78E63}"/>
          </ac:picMkLst>
        </pc:picChg>
        <pc:picChg chg="add mod">
          <ac:chgData name="瑛莉菜 羽田" userId="64c7e7a027abc1d1" providerId="LiveId" clId="{BB5911ED-0847-474D-9580-17F62020BDA5}" dt="2024-10-07T07:42:14.555" v="26" actId="1076"/>
          <ac:picMkLst>
            <pc:docMk/>
            <pc:sldMk cId="4010063240" sldId="375"/>
            <ac:picMk id="8" creationId="{5EDE3691-7ABE-4D92-B39E-2CA54FAF9C00}"/>
          </ac:picMkLst>
        </pc:picChg>
        <pc:picChg chg="del">
          <ac:chgData name="瑛莉菜 羽田" userId="64c7e7a027abc1d1" providerId="LiveId" clId="{BB5911ED-0847-474D-9580-17F62020BDA5}" dt="2024-10-07T07:41:40.242" v="11" actId="478"/>
          <ac:picMkLst>
            <pc:docMk/>
            <pc:sldMk cId="4010063240" sldId="375"/>
            <ac:picMk id="9" creationId="{FC85D868-87EE-7179-98B1-DAF35172EBD9}"/>
          </ac:picMkLst>
        </pc:picChg>
      </pc:sldChg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  <pc:sldChg chg="addSp delSp modSp mod">
        <pc:chgData name="瑛莉菜 羽田" userId="64c7e7a027abc1d1" providerId="LiveId" clId="{2A5196E9-4590-4D25-BF10-726C7C96F87E}" dt="2024-10-21T03:57:53.975" v="22" actId="1076"/>
        <pc:sldMkLst>
          <pc:docMk/>
          <pc:sldMk cId="4010063240" sldId="375"/>
        </pc:sldMkLst>
        <pc:spChg chg="mod">
          <ac:chgData name="瑛莉菜 羽田" userId="64c7e7a027abc1d1" providerId="LiveId" clId="{2A5196E9-4590-4D25-BF10-726C7C96F87E}" dt="2024-10-21T03:56:48.372" v="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A5196E9-4590-4D25-BF10-726C7C96F87E}" dt="2024-10-21T03:56:58.731" v="1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A5196E9-4590-4D25-BF10-726C7C96F87E}" dt="2024-10-21T03:56:42.251" v="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A5196E9-4590-4D25-BF10-726C7C96F87E}" dt="2024-10-21T03:56:52.061" v="5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A5196E9-4590-4D25-BF10-726C7C96F87E}" dt="2024-10-21T03:57:14.287" v="17" actId="1076"/>
          <ac:picMkLst>
            <pc:docMk/>
            <pc:sldMk cId="4010063240" sldId="375"/>
            <ac:picMk id="5" creationId="{F3DD3F00-87B9-A640-CF31-ED34F61C5938}"/>
          </ac:picMkLst>
        </pc:picChg>
        <pc:picChg chg="del">
          <ac:chgData name="瑛莉菜 羽田" userId="64c7e7a027abc1d1" providerId="LiveId" clId="{2A5196E9-4590-4D25-BF10-726C7C96F87E}" dt="2024-10-21T03:57:02.341" v="11" actId="478"/>
          <ac:picMkLst>
            <pc:docMk/>
            <pc:sldMk cId="4010063240" sldId="375"/>
            <ac:picMk id="6" creationId="{B71DF7FF-A8FB-35A8-45E5-43B021F73DB2}"/>
          </ac:picMkLst>
        </pc:picChg>
        <pc:picChg chg="add mod">
          <ac:chgData name="瑛莉菜 羽田" userId="64c7e7a027abc1d1" providerId="LiveId" clId="{2A5196E9-4590-4D25-BF10-726C7C96F87E}" dt="2024-10-21T03:57:53.975" v="22" actId="1076"/>
          <ac:picMkLst>
            <pc:docMk/>
            <pc:sldMk cId="4010063240" sldId="375"/>
            <ac:picMk id="8" creationId="{B34707E5-5C56-6579-43A2-434840FFACC1}"/>
          </ac:picMkLst>
        </pc:picChg>
        <pc:picChg chg="del">
          <ac:chgData name="瑛莉菜 羽田" userId="64c7e7a027abc1d1" providerId="LiveId" clId="{2A5196E9-4590-4D25-BF10-726C7C96F87E}" dt="2024-10-21T03:57:02.750" v="12" actId="478"/>
          <ac:picMkLst>
            <pc:docMk/>
            <pc:sldMk cId="4010063240" sldId="375"/>
            <ac:picMk id="9" creationId="{7448F21B-039E-1DA8-7066-A2D4E5065C3B}"/>
          </ac:picMkLst>
        </pc:picChg>
      </pc:sldChg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  <pc:sldChg chg="addSp delSp modSp mod">
        <pc:chgData name="瑛莉菜 羽田" userId="64c7e7a027abc1d1" providerId="LiveId" clId="{653CFE00-C0A7-4D3E-A32E-32B98B36FB41}" dt="2024-10-21T02:45:01.894" v="44" actId="1076"/>
        <pc:sldMkLst>
          <pc:docMk/>
          <pc:sldMk cId="4010063240" sldId="375"/>
        </pc:sldMkLst>
        <pc:spChg chg="mod">
          <ac:chgData name="瑛莉菜 羽田" userId="64c7e7a027abc1d1" providerId="LiveId" clId="{653CFE00-C0A7-4D3E-A32E-32B98B36FB41}" dt="2024-10-21T02:44:13.185" v="2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653CFE00-C0A7-4D3E-A32E-32B98B36FB41}" dt="2024-10-21T02:44:31.516" v="3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53CFE00-C0A7-4D3E-A32E-32B98B36FB41}" dt="2024-10-21T02:43:57.854" v="1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53CFE00-C0A7-4D3E-A32E-32B98B36FB41}" dt="2024-10-21T02:44:03.381" v="2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53CFE00-C0A7-4D3E-A32E-32B98B36FB41}" dt="2024-10-21T02:44:35.491" v="35" actId="478"/>
          <ac:picMkLst>
            <pc:docMk/>
            <pc:sldMk cId="4010063240" sldId="375"/>
            <ac:picMk id="5" creationId="{14BB48A7-CAC3-5050-E62D-C7182A56CA86}"/>
          </ac:picMkLst>
        </pc:picChg>
        <pc:picChg chg="add mod">
          <ac:chgData name="瑛莉菜 羽田" userId="64c7e7a027abc1d1" providerId="LiveId" clId="{653CFE00-C0A7-4D3E-A32E-32B98B36FB41}" dt="2024-10-21T02:44:50.112" v="41" actId="1076"/>
          <ac:picMkLst>
            <pc:docMk/>
            <pc:sldMk cId="4010063240" sldId="375"/>
            <ac:picMk id="6" creationId="{D5D57AAE-C3B4-F04F-3D9C-A2CED4768E60}"/>
          </ac:picMkLst>
        </pc:picChg>
        <pc:picChg chg="del">
          <ac:chgData name="瑛莉菜 羽田" userId="64c7e7a027abc1d1" providerId="LiveId" clId="{653CFE00-C0A7-4D3E-A32E-32B98B36FB41}" dt="2024-10-21T02:44:36.086" v="36" actId="478"/>
          <ac:picMkLst>
            <pc:docMk/>
            <pc:sldMk cId="4010063240" sldId="375"/>
            <ac:picMk id="8" creationId="{98AB01BC-B102-32E8-E5D0-7139D6CF8422}"/>
          </ac:picMkLst>
        </pc:picChg>
        <pc:picChg chg="add mod">
          <ac:chgData name="瑛莉菜 羽田" userId="64c7e7a027abc1d1" providerId="LiveId" clId="{653CFE00-C0A7-4D3E-A32E-32B98B36FB41}" dt="2024-10-21T02:45:01.894" v="44" actId="1076"/>
          <ac:picMkLst>
            <pc:docMk/>
            <pc:sldMk cId="4010063240" sldId="375"/>
            <ac:picMk id="9" creationId="{90554A06-1F84-216E-BCC5-24A2041E7187}"/>
          </ac:picMkLst>
        </pc:picChg>
      </pc:sldChg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  <pc:sldChg chg="addSp delSp modSp mod">
        <pc:chgData name="瑛莉菜 羽田" userId="64c7e7a027abc1d1" providerId="LiveId" clId="{701BF944-4AA1-49BA-8278-2AA3DC685EC8}" dt="2024-10-21T03:29:26.078" v="32" actId="1076"/>
        <pc:sldMkLst>
          <pc:docMk/>
          <pc:sldMk cId="4010063240" sldId="375"/>
        </pc:sldMkLst>
        <pc:spChg chg="mod">
          <ac:chgData name="瑛莉菜 羽田" userId="64c7e7a027abc1d1" providerId="LiveId" clId="{701BF944-4AA1-49BA-8278-2AA3DC685EC8}" dt="2024-10-21T03:15:35.990" v="1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701BF944-4AA1-49BA-8278-2AA3DC685EC8}" dt="2024-10-21T03:16:00.085" v="2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01BF944-4AA1-49BA-8278-2AA3DC685EC8}" dt="2024-10-21T03:15:20.73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01BF944-4AA1-49BA-8278-2AA3DC685EC8}" dt="2024-10-21T03:15:27.587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701BF944-4AA1-49BA-8278-2AA3DC685EC8}" dt="2024-10-21T03:15:40.602" v="2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701BF944-4AA1-49BA-8278-2AA3DC685EC8}" dt="2024-10-21T03:28:53.904" v="23" actId="478"/>
          <ac:picMkLst>
            <pc:docMk/>
            <pc:sldMk cId="4010063240" sldId="375"/>
            <ac:picMk id="5" creationId="{DF51136F-CEAA-2E77-A7ED-914356E615D5}"/>
          </ac:picMkLst>
        </pc:picChg>
        <pc:picChg chg="add mod">
          <ac:chgData name="瑛莉菜 羽田" userId="64c7e7a027abc1d1" providerId="LiveId" clId="{701BF944-4AA1-49BA-8278-2AA3DC685EC8}" dt="2024-10-21T03:29:05.725" v="27" actId="1076"/>
          <ac:picMkLst>
            <pc:docMk/>
            <pc:sldMk cId="4010063240" sldId="375"/>
            <ac:picMk id="6" creationId="{15D4B61E-C23D-F2C3-3A60-B94E8F6AF293}"/>
          </ac:picMkLst>
        </pc:picChg>
        <pc:picChg chg="del">
          <ac:chgData name="瑛莉菜 羽田" userId="64c7e7a027abc1d1" providerId="LiveId" clId="{701BF944-4AA1-49BA-8278-2AA3DC685EC8}" dt="2024-10-21T03:28:54.501" v="24" actId="478"/>
          <ac:picMkLst>
            <pc:docMk/>
            <pc:sldMk cId="4010063240" sldId="375"/>
            <ac:picMk id="8" creationId="{EB1E709D-E930-C755-83C3-D6009DCE2A52}"/>
          </ac:picMkLst>
        </pc:picChg>
        <pc:picChg chg="add mod">
          <ac:chgData name="瑛莉菜 羽田" userId="64c7e7a027abc1d1" providerId="LiveId" clId="{701BF944-4AA1-49BA-8278-2AA3DC685EC8}" dt="2024-10-21T03:29:26.078" v="32" actId="1076"/>
          <ac:picMkLst>
            <pc:docMk/>
            <pc:sldMk cId="4010063240" sldId="375"/>
            <ac:picMk id="9" creationId="{47A60BA0-D078-8B02-1A44-4E00358F3971}"/>
          </ac:picMkLst>
        </pc:picChg>
      </pc:sldChg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  <pc:sldChg chg="addSp delSp modSp mod">
        <pc:chgData name="瑛莉菜 羽田" userId="64c7e7a027abc1d1" providerId="LiveId" clId="{0C22E536-348B-44EC-AD3F-1179146ABD59}" dt="2024-10-21T02:42:58.051" v="133" actId="20577"/>
        <pc:sldMkLst>
          <pc:docMk/>
          <pc:sldMk cId="4010063240" sldId="375"/>
        </pc:sldMkLst>
        <pc:spChg chg="mod">
          <ac:chgData name="瑛莉菜 羽田" userId="64c7e7a027abc1d1" providerId="LiveId" clId="{0C22E536-348B-44EC-AD3F-1179146ABD59}" dt="2024-10-21T02:41:54.545" v="119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0C22E536-348B-44EC-AD3F-1179146ABD59}" dt="2024-10-21T02:42:58.051" v="1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C22E536-348B-44EC-AD3F-1179146ABD59}" dt="2024-10-21T02:40:59.6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C22E536-348B-44EC-AD3F-1179146ABD59}" dt="2024-10-21T02:41:05.818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C22E536-348B-44EC-AD3F-1179146ABD59}" dt="2024-10-21T02:42:16.611" v="124" actId="1076"/>
          <ac:picMkLst>
            <pc:docMk/>
            <pc:sldMk cId="4010063240" sldId="375"/>
            <ac:picMk id="5" creationId="{14BB48A7-CAC3-5050-E62D-C7182A56CA86}"/>
          </ac:picMkLst>
        </pc:picChg>
        <pc:picChg chg="del">
          <ac:chgData name="瑛莉菜 羽田" userId="64c7e7a027abc1d1" providerId="LiveId" clId="{0C22E536-348B-44EC-AD3F-1179146ABD59}" dt="2024-10-21T02:42:01.840" v="120" actId="478"/>
          <ac:picMkLst>
            <pc:docMk/>
            <pc:sldMk cId="4010063240" sldId="375"/>
            <ac:picMk id="6" creationId="{1D2C0CC5-69A1-530D-5284-7BF5115D10FD}"/>
          </ac:picMkLst>
        </pc:picChg>
        <pc:picChg chg="add mod">
          <ac:chgData name="瑛莉菜 羽田" userId="64c7e7a027abc1d1" providerId="LiveId" clId="{0C22E536-348B-44EC-AD3F-1179146ABD59}" dt="2024-10-21T02:42:37.492" v="129" actId="1076"/>
          <ac:picMkLst>
            <pc:docMk/>
            <pc:sldMk cId="4010063240" sldId="375"/>
            <ac:picMk id="8" creationId="{98AB01BC-B102-32E8-E5D0-7139D6CF8422}"/>
          </ac:picMkLst>
        </pc:picChg>
        <pc:picChg chg="del">
          <ac:chgData name="瑛莉菜 羽田" userId="64c7e7a027abc1d1" providerId="LiveId" clId="{0C22E536-348B-44EC-AD3F-1179146ABD59}" dt="2024-10-21T02:42:02.419" v="121" actId="478"/>
          <ac:picMkLst>
            <pc:docMk/>
            <pc:sldMk cId="4010063240" sldId="375"/>
            <ac:picMk id="9" creationId="{80CBF2CD-0DF6-570F-6D82-994C3D683BD4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  <pc:sldChg chg="addSp delSp modSp mod">
        <pc:chgData name="瑛莉菜 羽田" userId="64c7e7a027abc1d1" providerId="LiveId" clId="{E4EB4315-A64C-4F2B-8169-EF7A7D8E3234}" dt="2024-10-07T07:45:20.914" v="111" actId="1076"/>
        <pc:sldMkLst>
          <pc:docMk/>
          <pc:sldMk cId="4010063240" sldId="375"/>
        </pc:sldMkLst>
        <pc:spChg chg="mod">
          <ac:chgData name="瑛莉菜 羽田" userId="64c7e7a027abc1d1" providerId="LiveId" clId="{E4EB4315-A64C-4F2B-8169-EF7A7D8E3234}" dt="2024-10-07T07:44:36.301" v="9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E4EB4315-A64C-4F2B-8169-EF7A7D8E3234}" dt="2024-10-07T07:44:52.201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4EB4315-A64C-4F2B-8169-EF7A7D8E3234}" dt="2024-10-07T07:43:58.0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03.011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12.038" v="17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E4EB4315-A64C-4F2B-8169-EF7A7D8E3234}" dt="2024-10-07T07:45:06.382" v="106" actId="14100"/>
          <ac:picMkLst>
            <pc:docMk/>
            <pc:sldMk cId="4010063240" sldId="375"/>
            <ac:picMk id="5" creationId="{3AA4932C-A755-37FF-C3F1-937AF2B491B7}"/>
          </ac:picMkLst>
        </pc:picChg>
        <pc:picChg chg="del">
          <ac:chgData name="瑛莉菜 羽田" userId="64c7e7a027abc1d1" providerId="LiveId" clId="{E4EB4315-A64C-4F2B-8169-EF7A7D8E3234}" dt="2024-10-07T07:44:53.514" v="100" actId="478"/>
          <ac:picMkLst>
            <pc:docMk/>
            <pc:sldMk cId="4010063240" sldId="375"/>
            <ac:picMk id="6" creationId="{776E1E2C-8F37-4597-440D-3D7A7C5B266D}"/>
          </ac:picMkLst>
        </pc:picChg>
        <pc:picChg chg="add mod">
          <ac:chgData name="瑛莉菜 羽田" userId="64c7e7a027abc1d1" providerId="LiveId" clId="{E4EB4315-A64C-4F2B-8169-EF7A7D8E3234}" dt="2024-10-07T07:45:20.914" v="111" actId="1076"/>
          <ac:picMkLst>
            <pc:docMk/>
            <pc:sldMk cId="4010063240" sldId="375"/>
            <ac:picMk id="8" creationId="{165A4479-58FA-382D-E292-70510EB2DF32}"/>
          </ac:picMkLst>
        </pc:picChg>
        <pc:picChg chg="del">
          <ac:chgData name="瑛莉菜 羽田" userId="64c7e7a027abc1d1" providerId="LiveId" clId="{E4EB4315-A64C-4F2B-8169-EF7A7D8E3234}" dt="2024-10-07T07:44:53.942" v="101" actId="478"/>
          <ac:picMkLst>
            <pc:docMk/>
            <pc:sldMk cId="4010063240" sldId="375"/>
            <ac:picMk id="9" creationId="{6B8789C0-AC1E-A5E4-3DC9-BC9070EC524E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14789604-E904-4573-8BBA-E94847FA8ACB}"/>
    <pc:docChg chg="custSel modSld">
      <pc:chgData name="瑛莉菜 羽田" userId="64c7e7a027abc1d1" providerId="LiveId" clId="{14789604-E904-4573-8BBA-E94847FA8ACB}" dt="2024-10-21T04:00:00.818" v="39" actId="1076"/>
      <pc:docMkLst>
        <pc:docMk/>
      </pc:docMkLst>
      <pc:sldChg chg="addSp delSp modSp mod">
        <pc:chgData name="瑛莉菜 羽田" userId="64c7e7a027abc1d1" providerId="LiveId" clId="{14789604-E904-4573-8BBA-E94847FA8ACB}" dt="2024-10-21T04:00:00.818" v="39" actId="1076"/>
        <pc:sldMkLst>
          <pc:docMk/>
          <pc:sldMk cId="4010063240" sldId="375"/>
        </pc:sldMkLst>
        <pc:spChg chg="mod">
          <ac:chgData name="瑛莉菜 羽田" userId="64c7e7a027abc1d1" providerId="LiveId" clId="{14789604-E904-4573-8BBA-E94847FA8ACB}" dt="2024-10-21T03:59:46.403" v="33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14789604-E904-4573-8BBA-E94847FA8ACB}" dt="2024-10-21T03:58:44.603" v="2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4789604-E904-4573-8BBA-E94847FA8ACB}" dt="2024-10-21T03:59:03.415" v="3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4789604-E904-4573-8BBA-E94847FA8ACB}" dt="2024-10-21T03:58:34.217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4789604-E904-4573-8BBA-E94847FA8ACB}" dt="2024-10-21T03:59:05.929" v="31" actId="478"/>
          <ac:picMkLst>
            <pc:docMk/>
            <pc:sldMk cId="4010063240" sldId="375"/>
            <ac:picMk id="5" creationId="{F3DD3F00-87B9-A640-CF31-ED34F61C5938}"/>
          </ac:picMkLst>
        </pc:picChg>
        <pc:picChg chg="add mod">
          <ac:chgData name="瑛莉菜 羽田" userId="64c7e7a027abc1d1" providerId="LiveId" clId="{14789604-E904-4573-8BBA-E94847FA8ACB}" dt="2024-10-21T04:00:00.818" v="39" actId="1076"/>
          <ac:picMkLst>
            <pc:docMk/>
            <pc:sldMk cId="4010063240" sldId="375"/>
            <ac:picMk id="6" creationId="{1A833C5C-BEE1-7CF6-2CD8-A0299174D3FC}"/>
          </ac:picMkLst>
        </pc:picChg>
        <pc:picChg chg="del">
          <ac:chgData name="瑛莉菜 羽田" userId="64c7e7a027abc1d1" providerId="LiveId" clId="{14789604-E904-4573-8BBA-E94847FA8ACB}" dt="2024-10-21T03:59:06.465" v="32" actId="478"/>
          <ac:picMkLst>
            <pc:docMk/>
            <pc:sldMk cId="4010063240" sldId="375"/>
            <ac:picMk id="8" creationId="{B34707E5-5C56-6579-43A2-434840FFACC1}"/>
          </ac:picMkLst>
        </pc:picChg>
        <pc:picChg chg="mod">
          <ac:chgData name="瑛莉菜 羽田" userId="64c7e7a027abc1d1" providerId="LiveId" clId="{14789604-E904-4573-8BBA-E94847FA8ACB}" dt="2024-10-21T03:59:55.373" v="35" actId="1076"/>
          <ac:picMkLst>
            <pc:docMk/>
            <pc:sldMk cId="4010063240" sldId="375"/>
            <ac:picMk id="44" creationId="{5746EB3B-F5C4-A751-4927-3280A18A8B41}"/>
          </ac:picMkLst>
        </pc:picChg>
      </pc:sldChg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トラベルケース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H150×W220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ポリエステル、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PP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　他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204239" y="5934818"/>
            <a:ext cx="605747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旅行や出張に便利な吊り下げベルト式ポーチです。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アメニティグッズをこれひとつに収容すれば、荷物の管理も楽々出来ます。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内側ポーチの２個は取り外し可能です。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250166" y="1195794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75465" y="6500721"/>
            <a:ext cx="4298519" cy="1985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50" dirty="0"/>
            </a:b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en-US" altLang="ja-JP" sz="1050" dirty="0"/>
            </a:br>
            <a:br>
              <a:rPr lang="ja-JP" altLang="en-US" sz="1050" dirty="0"/>
            </a:b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50" dirty="0"/>
            </a:br>
            <a:endParaRPr lang="ja-JP" altLang="en-US" dirty="0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1A833C5C-BEE1-7CF6-2CD8-A0299174D3FC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1425930" y="1356127"/>
            <a:ext cx="3477740" cy="3051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19789</TotalTime>
  <Words>161</Words>
  <Application>Microsoft Office PowerPoint</Application>
  <PresentationFormat>ユーザー設定</PresentationFormat>
  <Paragraphs>39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2024-10-21T04:00:01Z</dcterms:modified>
</cp:coreProperties>
</file>