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不織布イベントバッグガゼットマチ付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H350×W500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選べる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11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色展開が嬉しい大容量の底マチ不織布のトートバッグです。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大きな印刷範囲はイベント用バッグに最適です。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展示会で配り物トートとして利用すれば、会場でのＰＲ効果バツグンです。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6754D73-E7C9-D965-72F1-DCB6482AFB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9244" y="998923"/>
            <a:ext cx="2736633" cy="25787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554FEAB-AB8F-66E7-7273-6DAACFF4DB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90291" y="2687923"/>
            <a:ext cx="1770095" cy="2016526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18352</TotalTime>
  <Words>191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2024-09-10T07:10:34Z</dcterms:modified>
</cp:coreProperties>
</file>