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6C3C791C-C15B-42CE-BB2D-EA51D3E06E42}" v="2" dt="2024-09-17T04:20:52.51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W320×H270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ホワイトのみ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色展開が魅力的な厚みのあるコットン生地のトートバッグです。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横に広いタイプでたっぷり入るサイズ感なので、普段使いとして荷物が多い外出時の強い味方です。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販路としても幅広いものがありノベルティや物販など、幅広い用途にご利用いただけます。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3FDF38E-4726-5E9A-A7C3-5120DBA6F1F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5962" y="899306"/>
            <a:ext cx="3022476" cy="300616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5B67B8C-EEDC-24FD-8B18-39C6BE33FFA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35449" y="848866"/>
            <a:ext cx="1338772" cy="2218232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86CEC16-8CC9-51DA-25E4-9D5E7809D3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5773" y="3049950"/>
            <a:ext cx="1347944" cy="231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18432</TotalTime>
  <Words>232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2024-09-17T05:33:03Z</dcterms:modified>
</cp:coreProperties>
</file>