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マルチトート（Ｍ）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サイズもしっかり入る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便利な内外ポケット付のポリエステルトートバッグです。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外側のポケットはペットボトルも入るサイズで、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しっかりした生地厚が魅力です。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1A95C9E-1F75-0BD2-9306-164C8DDCD13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6697" y="846042"/>
            <a:ext cx="3270440" cy="330797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2B39DB1-E1CD-0DE9-C515-396F164E6E5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83620" y="2733406"/>
            <a:ext cx="1380466" cy="2241615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18451</TotalTime>
  <Words>190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2024-09-17T05:56:21Z</dcterms:modified>
</cp:coreProperties>
</file>