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1E4713-CE5F-40B7-9C17-3904999B097A}" v="5" dt="2024-09-17T04:12:27.786"/>
    <p1510:client id="{3F46F59C-4252-474D-BF7D-0BA2D3747347}" v="2" dt="2024-09-17T05:54:57.496"/>
    <p1510:client id="{6C3C791C-C15B-42CE-BB2D-EA51D3E06E42}" v="2" dt="2024-09-17T04:20:52.516"/>
    <p1510:client id="{8F6F2782-297F-4D73-BEAF-738579692649}" v="14" dt="2024-09-17T05:39:05.959"/>
    <p1510:client id="{D73B399C-9C29-41FA-9382-C6D0DA7336CA}" v="4" dt="2024-09-17T04:06:31.2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sldChg chg="addSp delSp modSp mod">
        <pc:chgData name="瑛莉菜 羽田" userId="64c7e7a027abc1d1" providerId="LiveId" clId="{F7E8D066-3161-49C1-97F7-BB27256EF6B1}" dt="2024-09-17T05:59:19.913" v="52" actId="1076"/>
        <pc:sldMkLst>
          <pc:docMk/>
          <pc:sldMk cId="4010063240" sldId="375"/>
        </pc:sldMkLst>
        <pc:spChg chg="mod">
          <ac:chgData name="瑛莉菜 羽田" userId="64c7e7a027abc1d1" providerId="LiveId" clId="{F7E8D066-3161-49C1-97F7-BB27256EF6B1}" dt="2024-09-17T05:57:52.601" v="36" actId="20577"/>
          <ac:spMkLst>
            <pc:docMk/>
            <pc:sldMk cId="4010063240" sldId="375"/>
            <ac:spMk id="2" creationId="{9C6C646A-4932-0ED0-0A88-228322997931}"/>
          </ac:spMkLst>
        </pc:spChg>
        <pc:spChg chg="mod">
          <ac:chgData name="瑛莉菜 羽田" userId="64c7e7a027abc1d1" providerId="LiveId" clId="{F7E8D066-3161-49C1-97F7-BB27256EF6B1}" dt="2024-09-17T05:58:19.831" v="40" actId="20577"/>
          <ac:spMkLst>
            <pc:docMk/>
            <pc:sldMk cId="4010063240" sldId="375"/>
            <ac:spMk id="14" creationId="{4C1CE79F-7A8C-E943-C2CD-9B9D895545B4}"/>
          </ac:spMkLst>
        </pc:spChg>
        <pc:spChg chg="mod">
          <ac:chgData name="瑛莉菜 羽田" userId="64c7e7a027abc1d1" providerId="LiveId" clId="{F7E8D066-3161-49C1-97F7-BB27256EF6B1}" dt="2024-09-17T05:57:21.263" v="0"/>
          <ac:spMkLst>
            <pc:docMk/>
            <pc:sldMk cId="4010063240" sldId="375"/>
            <ac:spMk id="23" creationId="{00000000-0000-0000-0000-000000000000}"/>
          </ac:spMkLst>
        </pc:spChg>
        <pc:spChg chg="mod">
          <ac:chgData name="瑛莉菜 羽田" userId="64c7e7a027abc1d1" providerId="LiveId" clId="{F7E8D066-3161-49C1-97F7-BB27256EF6B1}" dt="2024-09-17T05:57:29.576" v="10"/>
          <ac:spMkLst>
            <pc:docMk/>
            <pc:sldMk cId="4010063240" sldId="375"/>
            <ac:spMk id="65" creationId="{00000000-0000-0000-0000-000000000000}"/>
          </ac:spMkLst>
        </pc:spChg>
        <pc:picChg chg="del">
          <ac:chgData name="瑛莉菜 羽田" userId="64c7e7a027abc1d1" providerId="LiveId" clId="{F7E8D066-3161-49C1-97F7-BB27256EF6B1}" dt="2024-09-17T05:58:23.015" v="41" actId="478"/>
          <ac:picMkLst>
            <pc:docMk/>
            <pc:sldMk cId="4010063240" sldId="375"/>
            <ac:picMk id="5" creationId="{B1A95C9E-1F75-0BD2-9306-164C8DDCD131}"/>
          </ac:picMkLst>
        </pc:picChg>
        <pc:picChg chg="add mod">
          <ac:chgData name="瑛莉菜 羽田" userId="64c7e7a027abc1d1" providerId="LiveId" clId="{F7E8D066-3161-49C1-97F7-BB27256EF6B1}" dt="2024-09-17T05:58:46.499" v="47" actId="1076"/>
          <ac:picMkLst>
            <pc:docMk/>
            <pc:sldMk cId="4010063240" sldId="375"/>
            <ac:picMk id="6" creationId="{467A56C2-BDB0-9CDA-D637-977B700AD6EB}"/>
          </ac:picMkLst>
        </pc:picChg>
        <pc:picChg chg="add mod">
          <ac:chgData name="瑛莉菜 羽田" userId="64c7e7a027abc1d1" providerId="LiveId" clId="{F7E8D066-3161-49C1-97F7-BB27256EF6B1}" dt="2024-09-17T05:59:04.841" v="50" actId="1076"/>
          <ac:picMkLst>
            <pc:docMk/>
            <pc:sldMk cId="4010063240" sldId="375"/>
            <ac:picMk id="8" creationId="{DAEA71BE-CD29-AAB4-9266-CE4F676644A3}"/>
          </ac:picMkLst>
        </pc:picChg>
        <pc:picChg chg="del">
          <ac:chgData name="瑛莉菜 羽田" userId="64c7e7a027abc1d1" providerId="LiveId" clId="{F7E8D066-3161-49C1-97F7-BB27256EF6B1}" dt="2024-09-17T05:58:23.633" v="42" actId="478"/>
          <ac:picMkLst>
            <pc:docMk/>
            <pc:sldMk cId="4010063240" sldId="375"/>
            <ac:picMk id="9" creationId="{82B39DB1-E1CD-0DE9-C515-396F164E6E56}"/>
          </ac:picMkLst>
        </pc:picChg>
        <pc:picChg chg="add mod">
          <ac:chgData name="瑛莉菜 羽田" userId="64c7e7a027abc1d1" providerId="LiveId" clId="{F7E8D066-3161-49C1-97F7-BB27256EF6B1}" dt="2024-09-17T05:59:19.913" v="52" actId="1076"/>
          <ac:picMkLst>
            <pc:docMk/>
            <pc:sldMk cId="4010063240" sldId="375"/>
            <ac:picMk id="29" creationId="{C85001B2-1586-F4C5-2176-445E576E5906}"/>
          </ac:picMkLst>
        </pc:picChg>
      </pc:sldChg>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sldChg chg="addSp delSp modSp mod">
        <pc:chgData name="瑛莉菜 羽田" userId="64c7e7a027abc1d1" providerId="LiveId" clId="{6C3C791C-C15B-42CE-BB2D-EA51D3E06E42}" dt="2024-09-17T04:23:40.027" v="45" actId="1076"/>
        <pc:sldMkLst>
          <pc:docMk/>
          <pc:sldMk cId="4010063240" sldId="375"/>
        </pc:sldMkLst>
        <pc:spChg chg="mod">
          <ac:chgData name="瑛莉菜 羽田" userId="64c7e7a027abc1d1" providerId="LiveId" clId="{6C3C791C-C15B-42CE-BB2D-EA51D3E06E42}" dt="2024-09-17T04:20:39.123" v="11"/>
          <ac:spMkLst>
            <pc:docMk/>
            <pc:sldMk cId="4010063240" sldId="375"/>
            <ac:spMk id="2" creationId="{9C6C646A-4932-0ED0-0A88-228322997931}"/>
          </ac:spMkLst>
        </pc:spChg>
        <pc:spChg chg="mod">
          <ac:chgData name="瑛莉菜 羽田" userId="64c7e7a027abc1d1" providerId="LiveId" clId="{6C3C791C-C15B-42CE-BB2D-EA51D3E06E42}" dt="2024-09-17T04:21:02.274" v="23"/>
          <ac:spMkLst>
            <pc:docMk/>
            <pc:sldMk cId="4010063240" sldId="375"/>
            <ac:spMk id="10" creationId="{C3C3B70E-4FFF-B141-8B18-557D6A287CFD}"/>
          </ac:spMkLst>
        </pc:spChg>
        <pc:spChg chg="mod">
          <ac:chgData name="瑛莉菜 羽田" userId="64c7e7a027abc1d1" providerId="LiveId" clId="{6C3C791C-C15B-42CE-BB2D-EA51D3E06E42}" dt="2024-09-17T04:21:34.446" v="29" actId="20577"/>
          <ac:spMkLst>
            <pc:docMk/>
            <pc:sldMk cId="4010063240" sldId="375"/>
            <ac:spMk id="14" creationId="{4C1CE79F-7A8C-E943-C2CD-9B9D895545B4}"/>
          </ac:spMkLst>
        </pc:spChg>
        <pc:spChg chg="mod">
          <ac:chgData name="瑛莉菜 羽田" userId="64c7e7a027abc1d1" providerId="LiveId" clId="{6C3C791C-C15B-42CE-BB2D-EA51D3E06E42}" dt="2024-09-17T04:20:22.925" v="0"/>
          <ac:spMkLst>
            <pc:docMk/>
            <pc:sldMk cId="4010063240" sldId="375"/>
            <ac:spMk id="23" creationId="{00000000-0000-0000-0000-000000000000}"/>
          </ac:spMkLst>
        </pc:spChg>
        <pc:spChg chg="mod">
          <ac:chgData name="瑛莉菜 羽田" userId="64c7e7a027abc1d1" providerId="LiveId" clId="{6C3C791C-C15B-42CE-BB2D-EA51D3E06E42}" dt="2024-09-17T04:20:30.650" v="10"/>
          <ac:spMkLst>
            <pc:docMk/>
            <pc:sldMk cId="4010063240" sldId="375"/>
            <ac:spMk id="65" creationId="{00000000-0000-0000-0000-000000000000}"/>
          </ac:spMkLst>
        </pc:spChg>
        <pc:spChg chg="mod">
          <ac:chgData name="瑛莉菜 羽田" userId="64c7e7a027abc1d1" providerId="LiveId" clId="{6C3C791C-C15B-42CE-BB2D-EA51D3E06E42}" dt="2024-09-17T04:20:53.584" v="15"/>
          <ac:spMkLst>
            <pc:docMk/>
            <pc:sldMk cId="4010063240" sldId="375"/>
            <ac:spMk id="69" creationId="{00000000-0000-0000-0000-000000000000}"/>
          </ac:spMkLst>
        </pc:spChg>
        <pc:picChg chg="del">
          <ac:chgData name="瑛莉菜 羽田" userId="64c7e7a027abc1d1" providerId="LiveId" clId="{6C3C791C-C15B-42CE-BB2D-EA51D3E06E42}" dt="2024-09-17T04:21:37.546" v="30" actId="478"/>
          <ac:picMkLst>
            <pc:docMk/>
            <pc:sldMk cId="4010063240" sldId="375"/>
            <ac:picMk id="5" creationId="{63EC2E3A-CEB5-D8AD-BCE8-1471E7D3CCAE}"/>
          </ac:picMkLst>
        </pc:picChg>
        <pc:picChg chg="add mod">
          <ac:chgData name="瑛莉菜 羽田" userId="64c7e7a027abc1d1" providerId="LiveId" clId="{6C3C791C-C15B-42CE-BB2D-EA51D3E06E42}" dt="2024-09-17T04:21:53.736" v="36" actId="1076"/>
          <ac:picMkLst>
            <pc:docMk/>
            <pc:sldMk cId="4010063240" sldId="375"/>
            <ac:picMk id="6" creationId="{C096BC98-588C-16DA-1752-39593732E04E}"/>
          </ac:picMkLst>
        </pc:picChg>
        <pc:picChg chg="add mod">
          <ac:chgData name="瑛莉菜 羽田" userId="64c7e7a027abc1d1" providerId="LiveId" clId="{6C3C791C-C15B-42CE-BB2D-EA51D3E06E42}" dt="2024-09-17T04:22:13.735" v="39" actId="1076"/>
          <ac:picMkLst>
            <pc:docMk/>
            <pc:sldMk cId="4010063240" sldId="375"/>
            <ac:picMk id="8" creationId="{AE19BFE1-CCC3-BE9F-4FC1-E4D7E8947CC6}"/>
          </ac:picMkLst>
        </pc:picChg>
        <pc:picChg chg="del">
          <ac:chgData name="瑛莉菜 羽田" userId="64c7e7a027abc1d1" providerId="LiveId" clId="{6C3C791C-C15B-42CE-BB2D-EA51D3E06E42}" dt="2024-09-17T04:21:37.969" v="31" actId="478"/>
          <ac:picMkLst>
            <pc:docMk/>
            <pc:sldMk cId="4010063240" sldId="375"/>
            <ac:picMk id="9" creationId="{836AC112-1591-B223-F3D2-8E13AAF06FF2}"/>
          </ac:picMkLst>
        </pc:picChg>
        <pc:picChg chg="add mod">
          <ac:chgData name="瑛莉菜 羽田" userId="64c7e7a027abc1d1" providerId="LiveId" clId="{6C3C791C-C15B-42CE-BB2D-EA51D3E06E42}" dt="2024-09-17T04:23:40.027" v="45" actId="1076"/>
          <ac:picMkLst>
            <pc:docMk/>
            <pc:sldMk cId="4010063240" sldId="375"/>
            <ac:picMk id="25" creationId="{24E5A28D-E3E9-A823-055B-A9641B87B29E}"/>
          </ac:picMkLst>
        </pc:picChg>
        <pc:picChg chg="add mod">
          <ac:chgData name="瑛莉菜 羽田" userId="64c7e7a027abc1d1" providerId="LiveId" clId="{6C3C791C-C15B-42CE-BB2D-EA51D3E06E42}" dt="2024-09-17T04:23:17.882" v="44" actId="1076"/>
          <ac:picMkLst>
            <pc:docMk/>
            <pc:sldMk cId="4010063240" sldId="375"/>
            <ac:picMk id="31" creationId="{DED4ACDC-068A-7D36-4B10-BB2729E3370D}"/>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sldChg chg="addSp delSp modSp mod">
        <pc:chgData name="瑛莉菜 羽田" userId="64c7e7a027abc1d1" providerId="LiveId" clId="{ACD67433-912E-4726-B101-582528DEA215}" dt="2024-09-17T05:52:21.236" v="38" actId="1076"/>
        <pc:sldMkLst>
          <pc:docMk/>
          <pc:sldMk cId="4010063240" sldId="375"/>
        </pc:sldMkLst>
        <pc:spChg chg="mod">
          <ac:chgData name="瑛莉菜 羽田" userId="64c7e7a027abc1d1" providerId="LiveId" clId="{ACD67433-912E-4726-B101-582528DEA215}" dt="2024-09-17T05:49:55.343" v="18"/>
          <ac:spMkLst>
            <pc:docMk/>
            <pc:sldMk cId="4010063240" sldId="375"/>
            <ac:spMk id="2" creationId="{9C6C646A-4932-0ED0-0A88-228322997931}"/>
          </ac:spMkLst>
        </pc:spChg>
        <pc:spChg chg="mod">
          <ac:chgData name="瑛莉菜 羽田" userId="64c7e7a027abc1d1" providerId="LiveId" clId="{ACD67433-912E-4726-B101-582528DEA215}" dt="2024-09-17T05:49:45.338" v="17"/>
          <ac:spMkLst>
            <pc:docMk/>
            <pc:sldMk cId="4010063240" sldId="375"/>
            <ac:spMk id="10" creationId="{C3C3B70E-4FFF-B141-8B18-557D6A287CFD}"/>
          </ac:spMkLst>
        </pc:spChg>
        <pc:spChg chg="mod">
          <ac:chgData name="瑛莉菜 羽田" userId="64c7e7a027abc1d1" providerId="LiveId" clId="{ACD67433-912E-4726-B101-582528DEA215}" dt="2024-09-17T05:50:24.577" v="26"/>
          <ac:spMkLst>
            <pc:docMk/>
            <pc:sldMk cId="4010063240" sldId="375"/>
            <ac:spMk id="14" creationId="{4C1CE79F-7A8C-E943-C2CD-9B9D895545B4}"/>
          </ac:spMkLst>
        </pc:spChg>
        <pc:spChg chg="mod">
          <ac:chgData name="瑛莉菜 羽田" userId="64c7e7a027abc1d1" providerId="LiveId" clId="{ACD67433-912E-4726-B101-582528DEA215}" dt="2024-09-17T05:49:28.461" v="0"/>
          <ac:spMkLst>
            <pc:docMk/>
            <pc:sldMk cId="4010063240" sldId="375"/>
            <ac:spMk id="23" creationId="{00000000-0000-0000-0000-000000000000}"/>
          </ac:spMkLst>
        </pc:spChg>
        <pc:spChg chg="mod">
          <ac:chgData name="瑛莉菜 羽田" userId="64c7e7a027abc1d1" providerId="LiveId" clId="{ACD67433-912E-4726-B101-582528DEA215}" dt="2024-09-17T05:49:35.845" v="10"/>
          <ac:spMkLst>
            <pc:docMk/>
            <pc:sldMk cId="4010063240" sldId="375"/>
            <ac:spMk id="65" creationId="{00000000-0000-0000-0000-000000000000}"/>
          </ac:spMkLst>
        </pc:spChg>
        <pc:picChg chg="del">
          <ac:chgData name="瑛莉菜 羽田" userId="64c7e7a027abc1d1" providerId="LiveId" clId="{ACD67433-912E-4726-B101-582528DEA215}" dt="2024-09-17T05:50:00.318" v="19" actId="478"/>
          <ac:picMkLst>
            <pc:docMk/>
            <pc:sldMk cId="4010063240" sldId="375"/>
            <ac:picMk id="5" creationId="{273A92D4-BE1E-0AF1-25E2-8CDC4E1524EA}"/>
          </ac:picMkLst>
        </pc:picChg>
        <pc:picChg chg="add mod">
          <ac:chgData name="瑛莉菜 羽田" userId="64c7e7a027abc1d1" providerId="LiveId" clId="{ACD67433-912E-4726-B101-582528DEA215}" dt="2024-09-17T05:51:31.279" v="35" actId="1076"/>
          <ac:picMkLst>
            <pc:docMk/>
            <pc:sldMk cId="4010063240" sldId="375"/>
            <ac:picMk id="6" creationId="{D8A6B907-C672-35F6-1512-C381AEB20489}"/>
          </ac:picMkLst>
        </pc:picChg>
        <pc:picChg chg="add mod">
          <ac:chgData name="瑛莉菜 羽田" userId="64c7e7a027abc1d1" providerId="LiveId" clId="{ACD67433-912E-4726-B101-582528DEA215}" dt="2024-09-17T05:52:21.236" v="38" actId="1076"/>
          <ac:picMkLst>
            <pc:docMk/>
            <pc:sldMk cId="4010063240" sldId="375"/>
            <ac:picMk id="8" creationId="{C9957253-585B-F2CB-0864-AB7175032055}"/>
          </ac:picMkLst>
        </pc:picChg>
        <pc:picChg chg="del">
          <ac:chgData name="瑛莉菜 羽田" userId="64c7e7a027abc1d1" providerId="LiveId" clId="{ACD67433-912E-4726-B101-582528DEA215}" dt="2024-09-17T05:50:00.827" v="20" actId="478"/>
          <ac:picMkLst>
            <pc:docMk/>
            <pc:sldMk cId="4010063240" sldId="375"/>
            <ac:picMk id="9" creationId="{AA2309FC-6FF9-2965-85E9-886595F37472}"/>
          </ac:picMkLst>
        </pc:picChg>
        <pc:picChg chg="del">
          <ac:chgData name="瑛莉菜 羽田" userId="64c7e7a027abc1d1" providerId="LiveId" clId="{ACD67433-912E-4726-B101-582528DEA215}" dt="2024-09-17T05:50:01.261" v="21" actId="478"/>
          <ac:picMkLst>
            <pc:docMk/>
            <pc:sldMk cId="4010063240" sldId="375"/>
            <ac:picMk id="29" creationId="{81E8A3F8-0E56-70B4-674A-74C6CC2CC8DF}"/>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sldChg chg="addSp delSp modSp mod">
        <pc:chgData name="瑛莉菜 羽田" userId="64c7e7a027abc1d1" providerId="LiveId" clId="{3F46F59C-4252-474D-BF7D-0BA2D3747347}" dt="2024-09-17T05:56:16.017" v="69" actId="1076"/>
        <pc:sldMkLst>
          <pc:docMk/>
          <pc:sldMk cId="4010063240" sldId="375"/>
        </pc:sldMkLst>
        <pc:spChg chg="mod">
          <ac:chgData name="瑛莉菜 羽田" userId="64c7e7a027abc1d1" providerId="LiveId" clId="{3F46F59C-4252-474D-BF7D-0BA2D3747347}" dt="2024-09-17T05:54:21.946" v="40" actId="20577"/>
          <ac:spMkLst>
            <pc:docMk/>
            <pc:sldMk cId="4010063240" sldId="375"/>
            <ac:spMk id="2" creationId="{9C6C646A-4932-0ED0-0A88-228322997931}"/>
          </ac:spMkLst>
        </pc:spChg>
        <pc:spChg chg="mod">
          <ac:chgData name="瑛莉菜 羽田" userId="64c7e7a027abc1d1" providerId="LiveId" clId="{3F46F59C-4252-474D-BF7D-0BA2D3747347}" dt="2024-09-17T05:53:42.516" v="14" actId="20577"/>
          <ac:spMkLst>
            <pc:docMk/>
            <pc:sldMk cId="4010063240" sldId="375"/>
            <ac:spMk id="10" creationId="{C3C3B70E-4FFF-B141-8B18-557D6A287CFD}"/>
          </ac:spMkLst>
        </pc:spChg>
        <pc:spChg chg="mod">
          <ac:chgData name="瑛莉菜 羽田" userId="64c7e7a027abc1d1" providerId="LiveId" clId="{3F46F59C-4252-474D-BF7D-0BA2D3747347}" dt="2024-09-17T05:55:13.500" v="52" actId="20577"/>
          <ac:spMkLst>
            <pc:docMk/>
            <pc:sldMk cId="4010063240" sldId="375"/>
            <ac:spMk id="14" creationId="{4C1CE79F-7A8C-E943-C2CD-9B9D895545B4}"/>
          </ac:spMkLst>
        </pc:spChg>
        <pc:spChg chg="mod">
          <ac:chgData name="瑛莉菜 羽田" userId="64c7e7a027abc1d1" providerId="LiveId" clId="{3F46F59C-4252-474D-BF7D-0BA2D3747347}" dt="2024-09-17T05:53:22.847" v="0"/>
          <ac:spMkLst>
            <pc:docMk/>
            <pc:sldMk cId="4010063240" sldId="375"/>
            <ac:spMk id="23" creationId="{00000000-0000-0000-0000-000000000000}"/>
          </ac:spMkLst>
        </pc:spChg>
        <pc:spChg chg="mod">
          <ac:chgData name="瑛莉菜 羽田" userId="64c7e7a027abc1d1" providerId="LiveId" clId="{3F46F59C-4252-474D-BF7D-0BA2D3747347}" dt="2024-09-17T05:53:32.125" v="10"/>
          <ac:spMkLst>
            <pc:docMk/>
            <pc:sldMk cId="4010063240" sldId="375"/>
            <ac:spMk id="65" creationId="{00000000-0000-0000-0000-000000000000}"/>
          </ac:spMkLst>
        </pc:spChg>
        <pc:picChg chg="add mod">
          <ac:chgData name="瑛莉菜 羽田" userId="64c7e7a027abc1d1" providerId="LiveId" clId="{3F46F59C-4252-474D-BF7D-0BA2D3747347}" dt="2024-09-17T05:56:01.699" v="66" actId="14100"/>
          <ac:picMkLst>
            <pc:docMk/>
            <pc:sldMk cId="4010063240" sldId="375"/>
            <ac:picMk id="5" creationId="{B1A95C9E-1F75-0BD2-9306-164C8DDCD131}"/>
          </ac:picMkLst>
        </pc:picChg>
        <pc:picChg chg="del">
          <ac:chgData name="瑛莉菜 羽田" userId="64c7e7a027abc1d1" providerId="LiveId" clId="{3F46F59C-4252-474D-BF7D-0BA2D3747347}" dt="2024-09-17T05:55:15.972" v="53" actId="478"/>
          <ac:picMkLst>
            <pc:docMk/>
            <pc:sldMk cId="4010063240" sldId="375"/>
            <ac:picMk id="6" creationId="{D8A6B907-C672-35F6-1512-C381AEB20489}"/>
          </ac:picMkLst>
        </pc:picChg>
        <pc:picChg chg="del">
          <ac:chgData name="瑛莉菜 羽田" userId="64c7e7a027abc1d1" providerId="LiveId" clId="{3F46F59C-4252-474D-BF7D-0BA2D3747347}" dt="2024-09-17T05:55:16.564" v="54" actId="478"/>
          <ac:picMkLst>
            <pc:docMk/>
            <pc:sldMk cId="4010063240" sldId="375"/>
            <ac:picMk id="8" creationId="{C9957253-585B-F2CB-0864-AB7175032055}"/>
          </ac:picMkLst>
        </pc:picChg>
        <pc:picChg chg="add mod">
          <ac:chgData name="瑛莉菜 羽田" userId="64c7e7a027abc1d1" providerId="LiveId" clId="{3F46F59C-4252-474D-BF7D-0BA2D3747347}" dt="2024-09-17T05:56:04.523" v="67" actId="1076"/>
          <ac:picMkLst>
            <pc:docMk/>
            <pc:sldMk cId="4010063240" sldId="375"/>
            <ac:picMk id="9" creationId="{82B39DB1-E1CD-0DE9-C515-396F164E6E56}"/>
          </ac:picMkLst>
        </pc:picChg>
        <pc:picChg chg="add mod">
          <ac:chgData name="瑛莉菜 羽田" userId="64c7e7a027abc1d1" providerId="LiveId" clId="{3F46F59C-4252-474D-BF7D-0BA2D3747347}" dt="2024-09-17T05:56:16.017" v="69" actId="1076"/>
          <ac:picMkLst>
            <pc:docMk/>
            <pc:sldMk cId="4010063240" sldId="375"/>
            <ac:picMk id="25" creationId="{CCAA7C8B-A87B-1158-CDFE-1D490F4EE9B9}"/>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sldChg chg="addSp delSp modSp mod">
        <pc:chgData name="瑛莉菜 羽田" userId="64c7e7a027abc1d1" providerId="LiveId" clId="{D73B399C-9C29-41FA-9382-C6D0DA7336CA}" dt="2024-09-17T04:07:43.479" v="61" actId="1076"/>
        <pc:sldMkLst>
          <pc:docMk/>
          <pc:sldMk cId="4010063240" sldId="375"/>
        </pc:sldMkLst>
        <pc:spChg chg="mod">
          <ac:chgData name="瑛莉菜 羽田" userId="64c7e7a027abc1d1" providerId="LiveId" clId="{D73B399C-9C29-41FA-9382-C6D0DA7336CA}" dt="2024-09-17T04:05:48.474" v="34"/>
          <ac:spMkLst>
            <pc:docMk/>
            <pc:sldMk cId="4010063240" sldId="375"/>
            <ac:spMk id="2" creationId="{9C6C646A-4932-0ED0-0A88-228322997931}"/>
          </ac:spMkLst>
        </pc:spChg>
        <pc:spChg chg="mod">
          <ac:chgData name="瑛莉菜 羽田" userId="64c7e7a027abc1d1" providerId="LiveId" clId="{D73B399C-9C29-41FA-9382-C6D0DA7336CA}" dt="2024-09-17T04:06:05.973" v="37"/>
          <ac:spMkLst>
            <pc:docMk/>
            <pc:sldMk cId="4010063240" sldId="375"/>
            <ac:spMk id="10" creationId="{C3C3B70E-4FFF-B141-8B18-557D6A287CFD}"/>
          </ac:spMkLst>
        </pc:spChg>
        <pc:spChg chg="mod">
          <ac:chgData name="瑛莉菜 羽田" userId="64c7e7a027abc1d1" providerId="LiveId" clId="{D73B399C-9C29-41FA-9382-C6D0DA7336CA}" dt="2024-09-17T04:06:49.871" v="50" actId="20577"/>
          <ac:spMkLst>
            <pc:docMk/>
            <pc:sldMk cId="4010063240" sldId="375"/>
            <ac:spMk id="14" creationId="{4C1CE79F-7A8C-E943-C2CD-9B9D895545B4}"/>
          </ac:spMkLst>
        </pc:spChg>
        <pc:spChg chg="mod">
          <ac:chgData name="瑛莉菜 羽田" userId="64c7e7a027abc1d1" providerId="LiveId" clId="{D73B399C-9C29-41FA-9382-C6D0DA7336CA}" dt="2024-09-17T04:05:17.610" v="19"/>
          <ac:spMkLst>
            <pc:docMk/>
            <pc:sldMk cId="4010063240" sldId="375"/>
            <ac:spMk id="23" creationId="{00000000-0000-0000-0000-000000000000}"/>
          </ac:spMkLst>
        </pc:spChg>
        <pc:spChg chg="mod">
          <ac:chgData name="瑛莉菜 羽田" userId="64c7e7a027abc1d1" providerId="LiveId" clId="{D73B399C-9C29-41FA-9382-C6D0DA7336CA}" dt="2024-09-17T04:05:29.635" v="29"/>
          <ac:spMkLst>
            <pc:docMk/>
            <pc:sldMk cId="4010063240" sldId="375"/>
            <ac:spMk id="65" creationId="{00000000-0000-0000-0000-000000000000}"/>
          </ac:spMkLst>
        </pc:spChg>
        <pc:picChg chg="add mod">
          <ac:chgData name="瑛莉菜 羽田" userId="64c7e7a027abc1d1" providerId="LiveId" clId="{D73B399C-9C29-41FA-9382-C6D0DA7336CA}" dt="2024-09-17T04:07:10.774" v="55" actId="1076"/>
          <ac:picMkLst>
            <pc:docMk/>
            <pc:sldMk cId="4010063240" sldId="375"/>
            <ac:picMk id="5" creationId="{21EBCA69-F70E-1D4E-19B8-31E98DDEB70D}"/>
          </ac:picMkLst>
        </pc:picChg>
        <pc:picChg chg="del">
          <ac:chgData name="瑛莉菜 羽田" userId="64c7e7a027abc1d1" providerId="LiveId" clId="{D73B399C-9C29-41FA-9382-C6D0DA7336CA}" dt="2024-09-17T04:06:53.771" v="52" actId="478"/>
          <ac:picMkLst>
            <pc:docMk/>
            <pc:sldMk cId="4010063240" sldId="375"/>
            <ac:picMk id="6" creationId="{06754D73-E7C9-D965-72F1-DCB6482AFBD2}"/>
          </ac:picMkLst>
        </pc:picChg>
        <pc:picChg chg="del">
          <ac:chgData name="瑛莉菜 羽田" userId="64c7e7a027abc1d1" providerId="LiveId" clId="{D73B399C-9C29-41FA-9382-C6D0DA7336CA}" dt="2024-09-17T04:06:53.205" v="51" actId="478"/>
          <ac:picMkLst>
            <pc:docMk/>
            <pc:sldMk cId="4010063240" sldId="375"/>
            <ac:picMk id="8" creationId="{0554FEAB-AB8F-66E7-7273-6DAACFF4DBC9}"/>
          </ac:picMkLst>
        </pc:picChg>
        <pc:picChg chg="add mod">
          <ac:chgData name="瑛莉菜 羽田" userId="64c7e7a027abc1d1" providerId="LiveId" clId="{D73B399C-9C29-41FA-9382-C6D0DA7336CA}" dt="2024-09-17T04:07:30.510" v="58" actId="1076"/>
          <ac:picMkLst>
            <pc:docMk/>
            <pc:sldMk cId="4010063240" sldId="375"/>
            <ac:picMk id="9" creationId="{4AAEA867-C7CD-7855-6DD0-F6479178CF1A}"/>
          </ac:picMkLst>
        </pc:picChg>
        <pc:picChg chg="add mod">
          <ac:chgData name="瑛莉菜 羽田" userId="64c7e7a027abc1d1" providerId="LiveId" clId="{D73B399C-9C29-41FA-9382-C6D0DA7336CA}" dt="2024-09-17T04:07:43.479" v="61" actId="1076"/>
          <ac:picMkLst>
            <pc:docMk/>
            <pc:sldMk cId="4010063240" sldId="375"/>
            <ac:picMk id="13" creationId="{9F388A41-EAEC-421A-B779-4ABC43374A46}"/>
          </ac:picMkLst>
        </pc:picChg>
      </pc:sldChg>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sldChg chg="addSp delSp modSp mod">
        <pc:chgData name="瑛莉菜 羽田" userId="64c7e7a027abc1d1" providerId="LiveId" clId="{8F6F2782-297F-4D73-BEAF-738579692649}" dt="2024-09-17T05:41:41.109" v="130"/>
        <pc:sldMkLst>
          <pc:docMk/>
          <pc:sldMk cId="4010063240" sldId="375"/>
        </pc:sldMkLst>
        <pc:spChg chg="mod">
          <ac:chgData name="瑛莉菜 羽田" userId="64c7e7a027abc1d1" providerId="LiveId" clId="{8F6F2782-297F-4D73-BEAF-738579692649}" dt="2024-09-17T05:39:15.885" v="98" actId="20577"/>
          <ac:spMkLst>
            <pc:docMk/>
            <pc:sldMk cId="4010063240" sldId="375"/>
            <ac:spMk id="2" creationId="{9C6C646A-4932-0ED0-0A88-228322997931}"/>
          </ac:spMkLst>
        </pc:spChg>
        <pc:spChg chg="mod">
          <ac:chgData name="瑛莉菜 羽田" userId="64c7e7a027abc1d1" providerId="LiveId" clId="{8F6F2782-297F-4D73-BEAF-738579692649}" dt="2024-09-17T05:39:30.736" v="106"/>
          <ac:spMkLst>
            <pc:docMk/>
            <pc:sldMk cId="4010063240" sldId="375"/>
            <ac:spMk id="10" creationId="{C3C3B70E-4FFF-B141-8B18-557D6A287CFD}"/>
          </ac:spMkLst>
        </pc:spChg>
        <pc:spChg chg="mod">
          <ac:chgData name="瑛莉菜 羽田" userId="64c7e7a027abc1d1" providerId="LiveId" clId="{8F6F2782-297F-4D73-BEAF-738579692649}" dt="2024-09-17T05:41:41.109" v="130"/>
          <ac:spMkLst>
            <pc:docMk/>
            <pc:sldMk cId="4010063240" sldId="375"/>
            <ac:spMk id="14" creationId="{4C1CE79F-7A8C-E943-C2CD-9B9D895545B4}"/>
          </ac:spMkLst>
        </pc:spChg>
        <pc:spChg chg="mod">
          <ac:chgData name="瑛莉菜 羽田" userId="64c7e7a027abc1d1" providerId="LiveId" clId="{8F6F2782-297F-4D73-BEAF-738579692649}" dt="2024-09-17T05:38:37.559" v="0"/>
          <ac:spMkLst>
            <pc:docMk/>
            <pc:sldMk cId="4010063240" sldId="375"/>
            <ac:spMk id="23" creationId="{00000000-0000-0000-0000-000000000000}"/>
          </ac:spMkLst>
        </pc:spChg>
        <pc:spChg chg="mod">
          <ac:chgData name="瑛莉菜 羽田" userId="64c7e7a027abc1d1" providerId="LiveId" clId="{8F6F2782-297F-4D73-BEAF-738579692649}" dt="2024-09-17T05:38:45.726" v="10"/>
          <ac:spMkLst>
            <pc:docMk/>
            <pc:sldMk cId="4010063240" sldId="375"/>
            <ac:spMk id="65" creationId="{00000000-0000-0000-0000-000000000000}"/>
          </ac:spMkLst>
        </pc:spChg>
        <pc:picChg chg="del">
          <ac:chgData name="瑛莉菜 羽田" userId="64c7e7a027abc1d1" providerId="LiveId" clId="{8F6F2782-297F-4D73-BEAF-738579692649}" dt="2024-09-17T05:39:37.089" v="107" actId="478"/>
          <ac:picMkLst>
            <pc:docMk/>
            <pc:sldMk cId="4010063240" sldId="375"/>
            <ac:picMk id="5" creationId="{448B1C78-9211-5218-2468-34623671F7BE}"/>
          </ac:picMkLst>
        </pc:picChg>
        <pc:picChg chg="add mod">
          <ac:chgData name="瑛莉菜 羽田" userId="64c7e7a027abc1d1" providerId="LiveId" clId="{8F6F2782-297F-4D73-BEAF-738579692649}" dt="2024-09-17T05:40:22.805" v="113" actId="14100"/>
          <ac:picMkLst>
            <pc:docMk/>
            <pc:sldMk cId="4010063240" sldId="375"/>
            <ac:picMk id="6" creationId="{1D3B8F25-31AF-B98A-FF43-34585C315B47}"/>
          </ac:picMkLst>
        </pc:picChg>
        <pc:picChg chg="add mod">
          <ac:chgData name="瑛莉菜 羽田" userId="64c7e7a027abc1d1" providerId="LiveId" clId="{8F6F2782-297F-4D73-BEAF-738579692649}" dt="2024-09-17T05:40:38.945" v="116" actId="1076"/>
          <ac:picMkLst>
            <pc:docMk/>
            <pc:sldMk cId="4010063240" sldId="375"/>
            <ac:picMk id="8" creationId="{92F581D2-B7F3-73B5-E64E-B4D15D813F8D}"/>
          </ac:picMkLst>
        </pc:picChg>
        <pc:picChg chg="del">
          <ac:chgData name="瑛莉菜 羽田" userId="64c7e7a027abc1d1" providerId="LiveId" clId="{8F6F2782-297F-4D73-BEAF-738579692649}" dt="2024-09-17T05:39:37.530" v="108" actId="478"/>
          <ac:picMkLst>
            <pc:docMk/>
            <pc:sldMk cId="4010063240" sldId="375"/>
            <ac:picMk id="9" creationId="{C7F86CE6-5C70-D04E-C919-89124E63D77A}"/>
          </ac:picMkLst>
        </pc:picChg>
        <pc:picChg chg="add mod">
          <ac:chgData name="瑛莉菜 羽田" userId="64c7e7a027abc1d1" providerId="LiveId" clId="{8F6F2782-297F-4D73-BEAF-738579692649}" dt="2024-09-17T05:40:55.039" v="121" actId="1076"/>
          <ac:picMkLst>
            <pc:docMk/>
            <pc:sldMk cId="4010063240" sldId="375"/>
            <ac:picMk id="25" creationId="{37308A80-A757-EB88-F6FB-D20CBA3A1819}"/>
          </ac:picMkLst>
        </pc:picChg>
        <pc:picChg chg="del">
          <ac:chgData name="瑛莉菜 羽田" userId="64c7e7a027abc1d1" providerId="LiveId" clId="{8F6F2782-297F-4D73-BEAF-738579692649}" dt="2024-09-17T05:39:38.100" v="109" actId="478"/>
          <ac:picMkLst>
            <pc:docMk/>
            <pc:sldMk cId="4010063240" sldId="375"/>
            <ac:picMk id="29" creationId="{54F870FD-61B6-A300-4800-2F543F7810C9}"/>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sldChg chg="addSp delSp modSp mod">
        <pc:chgData name="瑛莉菜 羽田" userId="64c7e7a027abc1d1" providerId="LiveId" clId="{33A91C12-A3DD-4BEE-83D8-F8E58C4EEB50}" dt="2024-09-17T05:32:59.013" v="46" actId="1076"/>
        <pc:sldMkLst>
          <pc:docMk/>
          <pc:sldMk cId="4010063240" sldId="375"/>
        </pc:sldMkLst>
        <pc:spChg chg="mod">
          <ac:chgData name="瑛莉菜 羽田" userId="64c7e7a027abc1d1" providerId="LiveId" clId="{33A91C12-A3DD-4BEE-83D8-F8E58C4EEB50}" dt="2024-09-17T05:31:16.001" v="27" actId="20577"/>
          <ac:spMkLst>
            <pc:docMk/>
            <pc:sldMk cId="4010063240" sldId="375"/>
            <ac:spMk id="2" creationId="{9C6C646A-4932-0ED0-0A88-228322997931}"/>
          </ac:spMkLst>
        </pc:spChg>
        <pc:spChg chg="mod">
          <ac:chgData name="瑛莉菜 羽田" userId="64c7e7a027abc1d1" providerId="LiveId" clId="{33A91C12-A3DD-4BEE-83D8-F8E58C4EEB50}" dt="2024-09-17T05:31:54.956" v="32"/>
          <ac:spMkLst>
            <pc:docMk/>
            <pc:sldMk cId="4010063240" sldId="375"/>
            <ac:spMk id="14" creationId="{4C1CE79F-7A8C-E943-C2CD-9B9D895545B4}"/>
          </ac:spMkLst>
        </pc:spChg>
        <pc:spChg chg="mod">
          <ac:chgData name="瑛莉菜 羽田" userId="64c7e7a027abc1d1" providerId="LiveId" clId="{33A91C12-A3DD-4BEE-83D8-F8E58C4EEB50}" dt="2024-09-17T04:29:16.955" v="0"/>
          <ac:spMkLst>
            <pc:docMk/>
            <pc:sldMk cId="4010063240" sldId="375"/>
            <ac:spMk id="23" creationId="{00000000-0000-0000-0000-000000000000}"/>
          </ac:spMkLst>
        </pc:spChg>
        <pc:spChg chg="mod">
          <ac:chgData name="瑛莉菜 羽田" userId="64c7e7a027abc1d1" providerId="LiveId" clId="{33A91C12-A3DD-4BEE-83D8-F8E58C4EEB50}" dt="2024-09-17T05:30:33.444" v="1"/>
          <ac:spMkLst>
            <pc:docMk/>
            <pc:sldMk cId="4010063240" sldId="375"/>
            <ac:spMk id="65" creationId="{00000000-0000-0000-0000-000000000000}"/>
          </ac:spMkLst>
        </pc:spChg>
        <pc:picChg chg="del">
          <ac:chgData name="瑛莉菜 羽田" userId="64c7e7a027abc1d1" providerId="LiveId" clId="{33A91C12-A3DD-4BEE-83D8-F8E58C4EEB50}" dt="2024-09-17T05:31:58.077" v="33" actId="478"/>
          <ac:picMkLst>
            <pc:docMk/>
            <pc:sldMk cId="4010063240" sldId="375"/>
            <ac:picMk id="5" creationId="{2D2C7D5E-DD46-D0E9-73E0-94AD64570F24}"/>
          </ac:picMkLst>
        </pc:picChg>
        <pc:picChg chg="add mod">
          <ac:chgData name="瑛莉菜 羽田" userId="64c7e7a027abc1d1" providerId="LiveId" clId="{33A91C12-A3DD-4BEE-83D8-F8E58C4EEB50}" dt="2024-09-17T05:32:14.773" v="38" actId="1076"/>
          <ac:picMkLst>
            <pc:docMk/>
            <pc:sldMk cId="4010063240" sldId="375"/>
            <ac:picMk id="6" creationId="{83FDF38E-4726-5E9A-A7C3-5120DBA6F1F8}"/>
          </ac:picMkLst>
        </pc:picChg>
        <pc:picChg chg="add mod">
          <ac:chgData name="瑛莉菜 羽田" userId="64c7e7a027abc1d1" providerId="LiveId" clId="{33A91C12-A3DD-4BEE-83D8-F8E58C4EEB50}" dt="2024-09-17T05:32:39.431" v="43" actId="1076"/>
          <ac:picMkLst>
            <pc:docMk/>
            <pc:sldMk cId="4010063240" sldId="375"/>
            <ac:picMk id="8" creationId="{C5B67B8C-EEDC-24FD-8B18-39C6BE33FFAC}"/>
          </ac:picMkLst>
        </pc:picChg>
        <pc:picChg chg="del">
          <ac:chgData name="瑛莉菜 羽田" userId="64c7e7a027abc1d1" providerId="LiveId" clId="{33A91C12-A3DD-4BEE-83D8-F8E58C4EEB50}" dt="2024-09-17T05:31:58.817" v="34" actId="478"/>
          <ac:picMkLst>
            <pc:docMk/>
            <pc:sldMk cId="4010063240" sldId="375"/>
            <ac:picMk id="9" creationId="{CAC20157-08AB-6281-D047-93FEB78C94FE}"/>
          </ac:picMkLst>
        </pc:picChg>
        <pc:picChg chg="add mod">
          <ac:chgData name="瑛莉菜 羽田" userId="64c7e7a027abc1d1" providerId="LiveId" clId="{33A91C12-A3DD-4BEE-83D8-F8E58C4EEB50}" dt="2024-09-17T05:32:59.013" v="46" actId="1076"/>
          <ac:picMkLst>
            <pc:docMk/>
            <pc:sldMk cId="4010063240" sldId="375"/>
            <ac:picMk id="25" creationId="{E86CEC16-8CC9-51DA-25E4-9D5E7809D3D5}"/>
          </ac:picMkLst>
        </pc:picChg>
        <pc:picChg chg="del">
          <ac:chgData name="瑛莉菜 羽田" userId="64c7e7a027abc1d1" providerId="LiveId" clId="{33A91C12-A3DD-4BEE-83D8-F8E58C4EEB50}" dt="2024-09-17T05:31:59.274" v="35" actId="478"/>
          <ac:picMkLst>
            <pc:docMk/>
            <pc:sldMk cId="4010063240" sldId="375"/>
            <ac:picMk id="29" creationId="{723648E4-33DB-0B60-BAAA-0809893ED982}"/>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sldChg chg="addSp delSp modSp mod">
        <pc:chgData name="瑛莉菜 羽田" userId="64c7e7a027abc1d1" providerId="LiveId" clId="{140D5755-3A75-48A3-9B14-BD98E800F7F3}" dt="2024-09-17T04:19:35.599" v="56" actId="1076"/>
        <pc:sldMkLst>
          <pc:docMk/>
          <pc:sldMk cId="4010063240" sldId="375"/>
        </pc:sldMkLst>
        <pc:spChg chg="mod">
          <ac:chgData name="瑛莉菜 羽田" userId="64c7e7a027abc1d1" providerId="LiveId" clId="{140D5755-3A75-48A3-9B14-BD98E800F7F3}" dt="2024-09-17T04:17:01.769" v="32"/>
          <ac:spMkLst>
            <pc:docMk/>
            <pc:sldMk cId="4010063240" sldId="375"/>
            <ac:spMk id="2" creationId="{9C6C646A-4932-0ED0-0A88-228322997931}"/>
          </ac:spMkLst>
        </pc:spChg>
        <pc:spChg chg="mod">
          <ac:chgData name="瑛莉菜 羽田" userId="64c7e7a027abc1d1" providerId="LiveId" clId="{140D5755-3A75-48A3-9B14-BD98E800F7F3}" dt="2024-09-17T04:16:55.441" v="31"/>
          <ac:spMkLst>
            <pc:docMk/>
            <pc:sldMk cId="4010063240" sldId="375"/>
            <ac:spMk id="10" creationId="{C3C3B70E-4FFF-B141-8B18-557D6A287CFD}"/>
          </ac:spMkLst>
        </pc:spChg>
        <pc:spChg chg="mod">
          <ac:chgData name="瑛莉菜 羽田" userId="64c7e7a027abc1d1" providerId="LiveId" clId="{140D5755-3A75-48A3-9B14-BD98E800F7F3}" dt="2024-09-17T04:18:28.869" v="40" actId="20577"/>
          <ac:spMkLst>
            <pc:docMk/>
            <pc:sldMk cId="4010063240" sldId="375"/>
            <ac:spMk id="14" creationId="{4C1CE79F-7A8C-E943-C2CD-9B9D895545B4}"/>
          </ac:spMkLst>
        </pc:spChg>
        <pc:spChg chg="mod">
          <ac:chgData name="瑛莉菜 羽田" userId="64c7e7a027abc1d1" providerId="LiveId" clId="{140D5755-3A75-48A3-9B14-BD98E800F7F3}" dt="2024-09-17T04:16:29.513" v="6"/>
          <ac:spMkLst>
            <pc:docMk/>
            <pc:sldMk cId="4010063240" sldId="375"/>
            <ac:spMk id="23" creationId="{00000000-0000-0000-0000-000000000000}"/>
          </ac:spMkLst>
        </pc:spChg>
        <pc:spChg chg="mod">
          <ac:chgData name="瑛莉菜 羽田" userId="64c7e7a027abc1d1" providerId="LiveId" clId="{140D5755-3A75-48A3-9B14-BD98E800F7F3}" dt="2024-09-17T04:16:39.768" v="16"/>
          <ac:spMkLst>
            <pc:docMk/>
            <pc:sldMk cId="4010063240" sldId="375"/>
            <ac:spMk id="65" creationId="{00000000-0000-0000-0000-000000000000}"/>
          </ac:spMkLst>
        </pc:spChg>
        <pc:spChg chg="mod">
          <ac:chgData name="瑛莉菜 羽田" userId="64c7e7a027abc1d1" providerId="LiveId" clId="{140D5755-3A75-48A3-9B14-BD98E800F7F3}" dt="2024-09-17T04:16:47.773" v="26" actId="20577"/>
          <ac:spMkLst>
            <pc:docMk/>
            <pc:sldMk cId="4010063240" sldId="375"/>
            <ac:spMk id="69" creationId="{00000000-0000-0000-0000-000000000000}"/>
          </ac:spMkLst>
        </pc:spChg>
        <pc:picChg chg="add mod">
          <ac:chgData name="瑛莉菜 羽田" userId="64c7e7a027abc1d1" providerId="LiveId" clId="{140D5755-3A75-48A3-9B14-BD98E800F7F3}" dt="2024-09-17T04:19:01.975" v="50" actId="14100"/>
          <ac:picMkLst>
            <pc:docMk/>
            <pc:sldMk cId="4010063240" sldId="375"/>
            <ac:picMk id="5" creationId="{63EC2E3A-CEB5-D8AD-BCE8-1471E7D3CCAE}"/>
          </ac:picMkLst>
        </pc:picChg>
        <pc:picChg chg="del">
          <ac:chgData name="瑛莉菜 羽田" userId="64c7e7a027abc1d1" providerId="LiveId" clId="{140D5755-3A75-48A3-9B14-BD98E800F7F3}" dt="2024-09-17T04:18:47.935" v="41" actId="478"/>
          <ac:picMkLst>
            <pc:docMk/>
            <pc:sldMk cId="4010063240" sldId="375"/>
            <ac:picMk id="6" creationId="{FC04821E-E713-3085-D8D8-780ED2BEC72F}"/>
          </ac:picMkLst>
        </pc:picChg>
        <pc:picChg chg="del">
          <ac:chgData name="瑛莉菜 羽田" userId="64c7e7a027abc1d1" providerId="LiveId" clId="{140D5755-3A75-48A3-9B14-BD98E800F7F3}" dt="2024-09-17T04:18:48.534" v="42" actId="478"/>
          <ac:picMkLst>
            <pc:docMk/>
            <pc:sldMk cId="4010063240" sldId="375"/>
            <ac:picMk id="8" creationId="{6C9FA172-6BA3-8ABF-5587-942BC047BA35}"/>
          </ac:picMkLst>
        </pc:picChg>
        <pc:picChg chg="add mod">
          <ac:chgData name="瑛莉菜 羽田" userId="64c7e7a027abc1d1" providerId="LiveId" clId="{140D5755-3A75-48A3-9B14-BD98E800F7F3}" dt="2024-09-17T04:19:35.599" v="56" actId="1076"/>
          <ac:picMkLst>
            <pc:docMk/>
            <pc:sldMk cId="4010063240" sldId="375"/>
            <ac:picMk id="9" creationId="{836AC112-1591-B223-F3D2-8E13AAF06FF2}"/>
          </ac:picMkLst>
        </pc:picChg>
        <pc:picChg chg="del">
          <ac:chgData name="瑛莉菜 羽田" userId="64c7e7a027abc1d1" providerId="LiveId" clId="{140D5755-3A75-48A3-9B14-BD98E800F7F3}" dt="2024-09-17T04:18:48.958" v="43" actId="478"/>
          <ac:picMkLst>
            <pc:docMk/>
            <pc:sldMk cId="4010063240" sldId="375"/>
            <ac:picMk id="25" creationId="{4EEE86D0-F002-9473-D23B-374F7DA8C485}"/>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sldChg chg="addSp delSp modSp mod">
        <pc:chgData name="瑛莉菜 羽田" userId="64c7e7a027abc1d1" providerId="LiveId" clId="{361E4713-CE5F-40B7-9C17-3904999B097A}" dt="2024-09-17T04:14:14.051" v="64" actId="1076"/>
        <pc:sldMkLst>
          <pc:docMk/>
          <pc:sldMk cId="4010063240" sldId="375"/>
        </pc:sldMkLst>
        <pc:spChg chg="mod">
          <ac:chgData name="瑛莉菜 羽田" userId="64c7e7a027abc1d1" providerId="LiveId" clId="{361E4713-CE5F-40B7-9C17-3904999B097A}" dt="2024-09-17T04:10:48.353" v="37" actId="20577"/>
          <ac:spMkLst>
            <pc:docMk/>
            <pc:sldMk cId="4010063240" sldId="375"/>
            <ac:spMk id="2" creationId="{9C6C646A-4932-0ED0-0A88-228322997931}"/>
          </ac:spMkLst>
        </pc:spChg>
        <pc:spChg chg="mod">
          <ac:chgData name="瑛莉菜 羽田" userId="64c7e7a027abc1d1" providerId="LiveId" clId="{361E4713-CE5F-40B7-9C17-3904999B097A}" dt="2024-09-17T04:10:25.722" v="2"/>
          <ac:spMkLst>
            <pc:docMk/>
            <pc:sldMk cId="4010063240" sldId="375"/>
            <ac:spMk id="10" creationId="{C3C3B70E-4FFF-B141-8B18-557D6A287CFD}"/>
          </ac:spMkLst>
        </pc:spChg>
        <pc:spChg chg="mod">
          <ac:chgData name="瑛莉菜 羽田" userId="64c7e7a027abc1d1" providerId="LiveId" clId="{361E4713-CE5F-40B7-9C17-3904999B097A}" dt="2024-09-17T04:12:48.593" v="44"/>
          <ac:spMkLst>
            <pc:docMk/>
            <pc:sldMk cId="4010063240" sldId="375"/>
            <ac:spMk id="14" creationId="{4C1CE79F-7A8C-E943-C2CD-9B9D895545B4}"/>
          </ac:spMkLst>
        </pc:spChg>
        <pc:spChg chg="mod">
          <ac:chgData name="瑛莉菜 羽田" userId="64c7e7a027abc1d1" providerId="LiveId" clId="{361E4713-CE5F-40B7-9C17-3904999B097A}" dt="2024-09-17T04:10:00.887" v="0"/>
          <ac:spMkLst>
            <pc:docMk/>
            <pc:sldMk cId="4010063240" sldId="375"/>
            <ac:spMk id="23" creationId="{00000000-0000-0000-0000-000000000000}"/>
          </ac:spMkLst>
        </pc:spChg>
        <pc:spChg chg="mod">
          <ac:chgData name="瑛莉菜 羽田" userId="64c7e7a027abc1d1" providerId="LiveId" clId="{361E4713-CE5F-40B7-9C17-3904999B097A}" dt="2024-09-17T04:10:12.304" v="1"/>
          <ac:spMkLst>
            <pc:docMk/>
            <pc:sldMk cId="4010063240" sldId="375"/>
            <ac:spMk id="65" creationId="{00000000-0000-0000-0000-000000000000}"/>
          </ac:spMkLst>
        </pc:spChg>
        <pc:spChg chg="mod">
          <ac:chgData name="瑛莉菜 羽田" userId="64c7e7a027abc1d1" providerId="LiveId" clId="{361E4713-CE5F-40B7-9C17-3904999B097A}" dt="2024-09-17T04:12:28.947" v="41"/>
          <ac:spMkLst>
            <pc:docMk/>
            <pc:sldMk cId="4010063240" sldId="375"/>
            <ac:spMk id="69" creationId="{00000000-0000-0000-0000-000000000000}"/>
          </ac:spMkLst>
        </pc:spChg>
        <pc:picChg chg="del">
          <ac:chgData name="瑛莉菜 羽田" userId="64c7e7a027abc1d1" providerId="LiveId" clId="{361E4713-CE5F-40B7-9C17-3904999B097A}" dt="2024-09-17T04:12:51.824" v="45" actId="478"/>
          <ac:picMkLst>
            <pc:docMk/>
            <pc:sldMk cId="4010063240" sldId="375"/>
            <ac:picMk id="5" creationId="{21EBCA69-F70E-1D4E-19B8-31E98DDEB70D}"/>
          </ac:picMkLst>
        </pc:picChg>
        <pc:picChg chg="add mod">
          <ac:chgData name="瑛莉菜 羽田" userId="64c7e7a027abc1d1" providerId="LiveId" clId="{361E4713-CE5F-40B7-9C17-3904999B097A}" dt="2024-09-17T04:13:13.930" v="51" actId="1076"/>
          <ac:picMkLst>
            <pc:docMk/>
            <pc:sldMk cId="4010063240" sldId="375"/>
            <ac:picMk id="6" creationId="{FC04821E-E713-3085-D8D8-780ED2BEC72F}"/>
          </ac:picMkLst>
        </pc:picChg>
        <pc:picChg chg="add mod">
          <ac:chgData name="瑛莉菜 羽田" userId="64c7e7a027abc1d1" providerId="LiveId" clId="{361E4713-CE5F-40B7-9C17-3904999B097A}" dt="2024-09-17T04:13:29.925" v="54" actId="1076"/>
          <ac:picMkLst>
            <pc:docMk/>
            <pc:sldMk cId="4010063240" sldId="375"/>
            <ac:picMk id="8" creationId="{6C9FA172-6BA3-8ABF-5587-942BC047BA35}"/>
          </ac:picMkLst>
        </pc:picChg>
        <pc:picChg chg="del">
          <ac:chgData name="瑛莉菜 羽田" userId="64c7e7a027abc1d1" providerId="LiveId" clId="{361E4713-CE5F-40B7-9C17-3904999B097A}" dt="2024-09-17T04:12:52.437" v="46" actId="478"/>
          <ac:picMkLst>
            <pc:docMk/>
            <pc:sldMk cId="4010063240" sldId="375"/>
            <ac:picMk id="9" creationId="{4AAEA867-C7CD-7855-6DD0-F6479178CF1A}"/>
          </ac:picMkLst>
        </pc:picChg>
        <pc:picChg chg="add mod">
          <ac:chgData name="瑛莉菜 羽田" userId="64c7e7a027abc1d1" providerId="LiveId" clId="{361E4713-CE5F-40B7-9C17-3904999B097A}" dt="2024-09-17T04:13:56.996" v="59" actId="1076"/>
          <ac:picMkLst>
            <pc:docMk/>
            <pc:sldMk cId="4010063240" sldId="375"/>
            <ac:picMk id="25" creationId="{4EEE86D0-F002-9473-D23B-374F7DA8C485}"/>
          </ac:picMkLst>
        </pc:picChg>
        <pc:picChg chg="add mod">
          <ac:chgData name="瑛莉菜 羽田" userId="64c7e7a027abc1d1" providerId="LiveId" clId="{361E4713-CE5F-40B7-9C17-3904999B097A}" dt="2024-09-17T04:14:14.051" v="64" actId="1076"/>
          <ac:picMkLst>
            <pc:docMk/>
            <pc:sldMk cId="4010063240" sldId="375"/>
            <ac:picMk id="30" creationId="{AEBA179A-A06D-F636-44AF-0E117ED6812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sldChg chg="addSp delSp modSp mod">
        <pc:chgData name="瑛莉菜 羽田" userId="64c7e7a027abc1d1" providerId="LiveId" clId="{70E06A4D-027F-4882-AA9F-852897CC62EF}" dt="2024-09-17T04:27:26.838" v="58" actId="1076"/>
        <pc:sldMkLst>
          <pc:docMk/>
          <pc:sldMk cId="4010063240" sldId="375"/>
        </pc:sldMkLst>
        <pc:spChg chg="mod">
          <ac:chgData name="瑛莉菜 羽田" userId="64c7e7a027abc1d1" providerId="LiveId" clId="{70E06A4D-027F-4882-AA9F-852897CC62EF}" dt="2024-09-17T04:25:39.336" v="36" actId="20577"/>
          <ac:spMkLst>
            <pc:docMk/>
            <pc:sldMk cId="4010063240" sldId="375"/>
            <ac:spMk id="2" creationId="{9C6C646A-4932-0ED0-0A88-228322997931}"/>
          </ac:spMkLst>
        </pc:spChg>
        <pc:spChg chg="mod">
          <ac:chgData name="瑛莉菜 羽田" userId="64c7e7a027abc1d1" providerId="LiveId" clId="{70E06A4D-027F-4882-AA9F-852897CC62EF}" dt="2024-09-17T04:26:10.353" v="42" actId="20577"/>
          <ac:spMkLst>
            <pc:docMk/>
            <pc:sldMk cId="4010063240" sldId="375"/>
            <ac:spMk id="14" creationId="{4C1CE79F-7A8C-E943-C2CD-9B9D895545B4}"/>
          </ac:spMkLst>
        </pc:spChg>
        <pc:spChg chg="mod">
          <ac:chgData name="瑛莉菜 羽田" userId="64c7e7a027abc1d1" providerId="LiveId" clId="{70E06A4D-027F-4882-AA9F-852897CC62EF}" dt="2024-09-17T04:24:22.889" v="0"/>
          <ac:spMkLst>
            <pc:docMk/>
            <pc:sldMk cId="4010063240" sldId="375"/>
            <ac:spMk id="23" creationId="{00000000-0000-0000-0000-000000000000}"/>
          </ac:spMkLst>
        </pc:spChg>
        <pc:spChg chg="mod">
          <ac:chgData name="瑛莉菜 羽田" userId="64c7e7a027abc1d1" providerId="LiveId" clId="{70E06A4D-027F-4882-AA9F-852897CC62EF}" dt="2024-09-17T04:25:15.383" v="10"/>
          <ac:spMkLst>
            <pc:docMk/>
            <pc:sldMk cId="4010063240" sldId="375"/>
            <ac:spMk id="65" creationId="{00000000-0000-0000-0000-000000000000}"/>
          </ac:spMkLst>
        </pc:spChg>
        <pc:picChg chg="add mod">
          <ac:chgData name="瑛莉菜 羽田" userId="64c7e7a027abc1d1" providerId="LiveId" clId="{70E06A4D-027F-4882-AA9F-852897CC62EF}" dt="2024-09-17T04:26:33.893" v="48" actId="1076"/>
          <ac:picMkLst>
            <pc:docMk/>
            <pc:sldMk cId="4010063240" sldId="375"/>
            <ac:picMk id="5" creationId="{2D2C7D5E-DD46-D0E9-73E0-94AD64570F24}"/>
          </ac:picMkLst>
        </pc:picChg>
        <pc:picChg chg="del">
          <ac:chgData name="瑛莉菜 羽田" userId="64c7e7a027abc1d1" providerId="LiveId" clId="{70E06A4D-027F-4882-AA9F-852897CC62EF}" dt="2024-09-17T04:26:13.160" v="43" actId="478"/>
          <ac:picMkLst>
            <pc:docMk/>
            <pc:sldMk cId="4010063240" sldId="375"/>
            <ac:picMk id="6" creationId="{C096BC98-588C-16DA-1752-39593732E04E}"/>
          </ac:picMkLst>
        </pc:picChg>
        <pc:picChg chg="del">
          <ac:chgData name="瑛莉菜 羽田" userId="64c7e7a027abc1d1" providerId="LiveId" clId="{70E06A4D-027F-4882-AA9F-852897CC62EF}" dt="2024-09-17T04:26:13.645" v="44" actId="478"/>
          <ac:picMkLst>
            <pc:docMk/>
            <pc:sldMk cId="4010063240" sldId="375"/>
            <ac:picMk id="8" creationId="{AE19BFE1-CCC3-BE9F-4FC1-E4D7E8947CC6}"/>
          </ac:picMkLst>
        </pc:picChg>
        <pc:picChg chg="add mod">
          <ac:chgData name="瑛莉菜 羽田" userId="64c7e7a027abc1d1" providerId="LiveId" clId="{70E06A4D-027F-4882-AA9F-852897CC62EF}" dt="2024-09-17T04:27:01.848" v="53" actId="1076"/>
          <ac:picMkLst>
            <pc:docMk/>
            <pc:sldMk cId="4010063240" sldId="375"/>
            <ac:picMk id="9" creationId="{CAC20157-08AB-6281-D047-93FEB78C94FE}"/>
          </ac:picMkLst>
        </pc:picChg>
        <pc:picChg chg="del">
          <ac:chgData name="瑛莉菜 羽田" userId="64c7e7a027abc1d1" providerId="LiveId" clId="{70E06A4D-027F-4882-AA9F-852897CC62EF}" dt="2024-09-17T04:26:14.213" v="45" actId="478"/>
          <ac:picMkLst>
            <pc:docMk/>
            <pc:sldMk cId="4010063240" sldId="375"/>
            <ac:picMk id="25" creationId="{24E5A28D-E3E9-A823-055B-A9641B87B29E}"/>
          </ac:picMkLst>
        </pc:picChg>
        <pc:picChg chg="add mod">
          <ac:chgData name="瑛莉菜 羽田" userId="64c7e7a027abc1d1" providerId="LiveId" clId="{70E06A4D-027F-4882-AA9F-852897CC62EF}" dt="2024-09-17T04:27:26.838" v="58" actId="1076"/>
          <ac:picMkLst>
            <pc:docMk/>
            <pc:sldMk cId="4010063240" sldId="375"/>
            <ac:picMk id="29" creationId="{723648E4-33DB-0B60-BAAA-0809893ED982}"/>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sldChg chg="addSp delSp modSp mod">
        <pc:chgData name="瑛莉菜 羽田" userId="64c7e7a027abc1d1" providerId="LiveId" clId="{3D5E7267-A200-4359-9909-85B169486327}" dt="2024-09-17T05:37:52.635" v="54" actId="1076"/>
        <pc:sldMkLst>
          <pc:docMk/>
          <pc:sldMk cId="4010063240" sldId="375"/>
        </pc:sldMkLst>
        <pc:spChg chg="mod">
          <ac:chgData name="瑛莉菜 羽田" userId="64c7e7a027abc1d1" providerId="LiveId" clId="{3D5E7267-A200-4359-9909-85B169486327}" dt="2024-09-17T05:34:14.547" v="13"/>
          <ac:spMkLst>
            <pc:docMk/>
            <pc:sldMk cId="4010063240" sldId="375"/>
            <ac:spMk id="2" creationId="{9C6C646A-4932-0ED0-0A88-228322997931}"/>
          </ac:spMkLst>
        </pc:spChg>
        <pc:spChg chg="mod">
          <ac:chgData name="瑛莉菜 羽田" userId="64c7e7a027abc1d1" providerId="LiveId" clId="{3D5E7267-A200-4359-9909-85B169486327}" dt="2024-09-17T05:34:33.154" v="26"/>
          <ac:spMkLst>
            <pc:docMk/>
            <pc:sldMk cId="4010063240" sldId="375"/>
            <ac:spMk id="10" creationId="{C3C3B70E-4FFF-B141-8B18-557D6A287CFD}"/>
          </ac:spMkLst>
        </pc:spChg>
        <pc:spChg chg="mod">
          <ac:chgData name="瑛莉菜 羽田" userId="64c7e7a027abc1d1" providerId="LiveId" clId="{3D5E7267-A200-4359-9909-85B169486327}" dt="2024-09-17T05:34:58.676" v="31"/>
          <ac:spMkLst>
            <pc:docMk/>
            <pc:sldMk cId="4010063240" sldId="375"/>
            <ac:spMk id="14" creationId="{4C1CE79F-7A8C-E943-C2CD-9B9D895545B4}"/>
          </ac:spMkLst>
        </pc:spChg>
        <pc:spChg chg="mod">
          <ac:chgData name="瑛莉菜 羽田" userId="64c7e7a027abc1d1" providerId="LiveId" clId="{3D5E7267-A200-4359-9909-85B169486327}" dt="2024-09-17T05:33:48.964" v="0"/>
          <ac:spMkLst>
            <pc:docMk/>
            <pc:sldMk cId="4010063240" sldId="375"/>
            <ac:spMk id="23" creationId="{00000000-0000-0000-0000-000000000000}"/>
          </ac:spMkLst>
        </pc:spChg>
        <pc:spChg chg="mod">
          <ac:chgData name="瑛莉菜 羽田" userId="64c7e7a027abc1d1" providerId="LiveId" clId="{3D5E7267-A200-4359-9909-85B169486327}" dt="2024-09-17T05:33:56.178" v="10"/>
          <ac:spMkLst>
            <pc:docMk/>
            <pc:sldMk cId="4010063240" sldId="375"/>
            <ac:spMk id="65" creationId="{00000000-0000-0000-0000-000000000000}"/>
          </ac:spMkLst>
        </pc:spChg>
        <pc:spChg chg="mod">
          <ac:chgData name="瑛莉菜 羽田" userId="64c7e7a027abc1d1" providerId="LiveId" clId="{3D5E7267-A200-4359-9909-85B169486327}" dt="2024-09-17T05:34:24.528" v="25" actId="20577"/>
          <ac:spMkLst>
            <pc:docMk/>
            <pc:sldMk cId="4010063240" sldId="375"/>
            <ac:spMk id="69" creationId="{00000000-0000-0000-0000-000000000000}"/>
          </ac:spMkLst>
        </pc:spChg>
        <pc:picChg chg="add mod">
          <ac:chgData name="瑛莉菜 羽田" userId="64c7e7a027abc1d1" providerId="LiveId" clId="{3D5E7267-A200-4359-9909-85B169486327}" dt="2024-09-17T05:35:20.594" v="39" actId="1076"/>
          <ac:picMkLst>
            <pc:docMk/>
            <pc:sldMk cId="4010063240" sldId="375"/>
            <ac:picMk id="5" creationId="{448B1C78-9211-5218-2468-34623671F7BE}"/>
          </ac:picMkLst>
        </pc:picChg>
        <pc:picChg chg="del">
          <ac:chgData name="瑛莉菜 羽田" userId="64c7e7a027abc1d1" providerId="LiveId" clId="{3D5E7267-A200-4359-9909-85B169486327}" dt="2024-09-17T05:35:00.992" v="32" actId="478"/>
          <ac:picMkLst>
            <pc:docMk/>
            <pc:sldMk cId="4010063240" sldId="375"/>
            <ac:picMk id="6" creationId="{83FDF38E-4726-5E9A-A7C3-5120DBA6F1F8}"/>
          </ac:picMkLst>
        </pc:picChg>
        <pc:picChg chg="del">
          <ac:chgData name="瑛莉菜 羽田" userId="64c7e7a027abc1d1" providerId="LiveId" clId="{3D5E7267-A200-4359-9909-85B169486327}" dt="2024-09-17T05:35:01.568" v="33" actId="478"/>
          <ac:picMkLst>
            <pc:docMk/>
            <pc:sldMk cId="4010063240" sldId="375"/>
            <ac:picMk id="8" creationId="{C5B67B8C-EEDC-24FD-8B18-39C6BE33FFAC}"/>
          </ac:picMkLst>
        </pc:picChg>
        <pc:picChg chg="add mod">
          <ac:chgData name="瑛莉菜 羽田" userId="64c7e7a027abc1d1" providerId="LiveId" clId="{3D5E7267-A200-4359-9909-85B169486327}" dt="2024-09-17T05:37:05.826" v="42" actId="1076"/>
          <ac:picMkLst>
            <pc:docMk/>
            <pc:sldMk cId="4010063240" sldId="375"/>
            <ac:picMk id="9" creationId="{C7F86CE6-5C70-D04E-C919-89124E63D77A}"/>
          </ac:picMkLst>
        </pc:picChg>
        <pc:picChg chg="del">
          <ac:chgData name="瑛莉菜 羽田" userId="64c7e7a027abc1d1" providerId="LiveId" clId="{3D5E7267-A200-4359-9909-85B169486327}" dt="2024-09-17T05:35:02.026" v="34" actId="478"/>
          <ac:picMkLst>
            <pc:docMk/>
            <pc:sldMk cId="4010063240" sldId="375"/>
            <ac:picMk id="25" creationId="{E86CEC16-8CC9-51DA-25E4-9D5E7809D3D5}"/>
          </ac:picMkLst>
        </pc:picChg>
        <pc:picChg chg="add mod">
          <ac:chgData name="瑛莉菜 羽田" userId="64c7e7a027abc1d1" providerId="LiveId" clId="{3D5E7267-A200-4359-9909-85B169486327}" dt="2024-09-17T05:37:28.231" v="49" actId="1076"/>
          <ac:picMkLst>
            <pc:docMk/>
            <pc:sldMk cId="4010063240" sldId="375"/>
            <ac:picMk id="29" creationId="{54F870FD-61B6-A300-4800-2F543F7810C9}"/>
          </ac:picMkLst>
        </pc:picChg>
        <pc:picChg chg="add mod">
          <ac:chgData name="瑛莉菜 羽田" userId="64c7e7a027abc1d1" providerId="LiveId" clId="{3D5E7267-A200-4359-9909-85B169486327}" dt="2024-09-17T05:37:38.884" v="51" actId="1076"/>
          <ac:picMkLst>
            <pc:docMk/>
            <pc:sldMk cId="4010063240" sldId="375"/>
            <ac:picMk id="34" creationId="{95BEB82A-FC55-1DBE-B5EB-A6E25EF3B38B}"/>
          </ac:picMkLst>
        </pc:picChg>
        <pc:picChg chg="add mod">
          <ac:chgData name="瑛莉菜 羽田" userId="64c7e7a027abc1d1" providerId="LiveId" clId="{3D5E7267-A200-4359-9909-85B169486327}" dt="2024-09-17T05:37:52.635" v="54" actId="1076"/>
          <ac:picMkLst>
            <pc:docMk/>
            <pc:sldMk cId="4010063240" sldId="375"/>
            <ac:picMk id="36" creationId="{D0BC6BAA-A51B-BD1B-2C09-4ADE7CD0E897}"/>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sldChg chg="addSp delSp modSp mod">
        <pc:chgData name="瑛莉菜 羽田" userId="64c7e7a027abc1d1" providerId="LiveId" clId="{EAE40078-431C-4043-92D4-5BB690613766}" dt="2024-09-17T05:48:33.510" v="122" actId="1076"/>
        <pc:sldMkLst>
          <pc:docMk/>
          <pc:sldMk cId="4010063240" sldId="375"/>
        </pc:sldMkLst>
        <pc:spChg chg="mod">
          <ac:chgData name="瑛莉菜 羽田" userId="64c7e7a027abc1d1" providerId="LiveId" clId="{EAE40078-431C-4043-92D4-5BB690613766}" dt="2024-09-17T05:46:26.758" v="99" actId="20577"/>
          <ac:spMkLst>
            <pc:docMk/>
            <pc:sldMk cId="4010063240" sldId="375"/>
            <ac:spMk id="2" creationId="{9C6C646A-4932-0ED0-0A88-228322997931}"/>
          </ac:spMkLst>
        </pc:spChg>
        <pc:spChg chg="mod">
          <ac:chgData name="瑛莉菜 羽田" userId="64c7e7a027abc1d1" providerId="LiveId" clId="{EAE40078-431C-4043-92D4-5BB690613766}" dt="2024-09-17T05:46:47.903" v="104"/>
          <ac:spMkLst>
            <pc:docMk/>
            <pc:sldMk cId="4010063240" sldId="375"/>
            <ac:spMk id="10" creationId="{C3C3B70E-4FFF-B141-8B18-557D6A287CFD}"/>
          </ac:spMkLst>
        </pc:spChg>
        <pc:spChg chg="mod">
          <ac:chgData name="瑛莉菜 羽田" userId="64c7e7a027abc1d1" providerId="LiveId" clId="{EAE40078-431C-4043-92D4-5BB690613766}" dt="2024-09-17T05:47:07.751" v="107"/>
          <ac:spMkLst>
            <pc:docMk/>
            <pc:sldMk cId="4010063240" sldId="375"/>
            <ac:spMk id="14" creationId="{4C1CE79F-7A8C-E943-C2CD-9B9D895545B4}"/>
          </ac:spMkLst>
        </pc:spChg>
        <pc:spChg chg="mod">
          <ac:chgData name="瑛莉菜 羽田" userId="64c7e7a027abc1d1" providerId="LiveId" clId="{EAE40078-431C-4043-92D4-5BB690613766}" dt="2024-09-17T05:43:39.180" v="0"/>
          <ac:spMkLst>
            <pc:docMk/>
            <pc:sldMk cId="4010063240" sldId="375"/>
            <ac:spMk id="23" creationId="{00000000-0000-0000-0000-000000000000}"/>
          </ac:spMkLst>
        </pc:spChg>
        <pc:spChg chg="mod">
          <ac:chgData name="瑛莉菜 羽田" userId="64c7e7a027abc1d1" providerId="LiveId" clId="{EAE40078-431C-4043-92D4-5BB690613766}" dt="2024-09-17T05:43:49.457" v="10"/>
          <ac:spMkLst>
            <pc:docMk/>
            <pc:sldMk cId="4010063240" sldId="375"/>
            <ac:spMk id="65" creationId="{00000000-0000-0000-0000-000000000000}"/>
          </ac:spMkLst>
        </pc:spChg>
        <pc:picChg chg="add mod">
          <ac:chgData name="瑛莉菜 羽田" userId="64c7e7a027abc1d1" providerId="LiveId" clId="{EAE40078-431C-4043-92D4-5BB690613766}" dt="2024-09-17T05:47:43.228" v="115" actId="1076"/>
          <ac:picMkLst>
            <pc:docMk/>
            <pc:sldMk cId="4010063240" sldId="375"/>
            <ac:picMk id="5" creationId="{273A92D4-BE1E-0AF1-25E2-8CDC4E1524EA}"/>
          </ac:picMkLst>
        </pc:picChg>
        <pc:picChg chg="del">
          <ac:chgData name="瑛莉菜 羽田" userId="64c7e7a027abc1d1" providerId="LiveId" clId="{EAE40078-431C-4043-92D4-5BB690613766}" dt="2024-09-17T05:47:31.053" v="108" actId="478"/>
          <ac:picMkLst>
            <pc:docMk/>
            <pc:sldMk cId="4010063240" sldId="375"/>
            <ac:picMk id="6" creationId="{1D3B8F25-31AF-B98A-FF43-34585C315B47}"/>
          </ac:picMkLst>
        </pc:picChg>
        <pc:picChg chg="del">
          <ac:chgData name="瑛莉菜 羽田" userId="64c7e7a027abc1d1" providerId="LiveId" clId="{EAE40078-431C-4043-92D4-5BB690613766}" dt="2024-09-17T05:47:31.534" v="109" actId="478"/>
          <ac:picMkLst>
            <pc:docMk/>
            <pc:sldMk cId="4010063240" sldId="375"/>
            <ac:picMk id="8" creationId="{92F581D2-B7F3-73B5-E64E-B4D15D813F8D}"/>
          </ac:picMkLst>
        </pc:picChg>
        <pc:picChg chg="add mod">
          <ac:chgData name="瑛莉菜 羽田" userId="64c7e7a027abc1d1" providerId="LiveId" clId="{EAE40078-431C-4043-92D4-5BB690613766}" dt="2024-09-17T05:48:09.821" v="119" actId="1076"/>
          <ac:picMkLst>
            <pc:docMk/>
            <pc:sldMk cId="4010063240" sldId="375"/>
            <ac:picMk id="9" creationId="{AA2309FC-6FF9-2965-85E9-886595F37472}"/>
          </ac:picMkLst>
        </pc:picChg>
        <pc:picChg chg="del">
          <ac:chgData name="瑛莉菜 羽田" userId="64c7e7a027abc1d1" providerId="LiveId" clId="{EAE40078-431C-4043-92D4-5BB690613766}" dt="2024-09-17T05:47:31.956" v="110" actId="478"/>
          <ac:picMkLst>
            <pc:docMk/>
            <pc:sldMk cId="4010063240" sldId="375"/>
            <ac:picMk id="25" creationId="{37308A80-A757-EB88-F6FB-D20CBA3A1819}"/>
          </ac:picMkLst>
        </pc:picChg>
        <pc:picChg chg="add mod">
          <ac:chgData name="瑛莉菜 羽田" userId="64c7e7a027abc1d1" providerId="LiveId" clId="{EAE40078-431C-4043-92D4-5BB690613766}" dt="2024-09-17T05:48:33.510" v="122" actId="1076"/>
          <ac:picMkLst>
            <pc:docMk/>
            <pc:sldMk cId="4010063240" sldId="375"/>
            <ac:picMk id="29" creationId="{81E8A3F8-0E56-70B4-674A-74C6CC2CC8D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マルチトート（Ｌ）</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H400×W320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印刷・熱転写印刷</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W240×H240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S</a:t>
            </a:r>
            <a:r>
              <a:rPr lang="ja-JP" altLang="en-US" sz="1000" b="0" i="0" dirty="0">
                <a:solidFill>
                  <a:srgbClr val="333333"/>
                </a:solidFill>
                <a:effectLst/>
                <a:latin typeface="Meiryo" panose="020B0604030504040204" pitchFamily="50" charset="-128"/>
                <a:ea typeface="Meiryo" panose="020B0604030504040204" pitchFamily="50" charset="-128"/>
              </a:rPr>
              <a:t>サイズ：</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en-US" altLang="ja-JP" sz="1000" dirty="0">
                <a:solidFill>
                  <a:srgbClr val="333333"/>
                </a:solidFill>
                <a:latin typeface="Meiryo" panose="020B0604030504040204" pitchFamily="50" charset="-128"/>
                <a:ea typeface="Meiryo" panose="020B0604030504040204" pitchFamily="50" charset="-128"/>
              </a:rPr>
              <a:t>                       </a:t>
            </a:r>
            <a:r>
              <a:rPr lang="ja-JP" altLang="en-US" sz="1000" b="0" i="0" dirty="0">
                <a:solidFill>
                  <a:srgbClr val="333333"/>
                </a:solidFill>
                <a:effectLst/>
                <a:latin typeface="Meiryo" panose="020B0604030504040204" pitchFamily="50" charset="-128"/>
                <a:ea typeface="Meiryo" panose="020B0604030504040204" pitchFamily="50" charset="-128"/>
              </a:rPr>
              <a:t>最大サイズ：</a:t>
            </a:r>
            <a:r>
              <a:rPr lang="en-US" altLang="ja-JP" sz="1000" b="0" i="0" dirty="0">
                <a:solidFill>
                  <a:srgbClr val="333333"/>
                </a:solidFill>
                <a:effectLst/>
                <a:latin typeface="Meiryo" panose="020B0604030504040204" pitchFamily="50" charset="-128"/>
                <a:ea typeface="Meiryo" panose="020B0604030504040204" pitchFamily="50" charset="-128"/>
              </a:rPr>
              <a:t>W240×H240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778275" cy="707886"/>
          </a:xfrm>
          <a:prstGeom prst="rect">
            <a:avLst/>
          </a:prstGeom>
          <a:noFill/>
        </p:spPr>
        <p:txBody>
          <a:bodyPr wrap="square">
            <a:spAutoFit/>
          </a:bodyPr>
          <a:lstStyle/>
          <a:p>
            <a:r>
              <a:rPr lang="en-US" altLang="ja-JP" sz="1000" b="0" i="0" dirty="0">
                <a:solidFill>
                  <a:srgbClr val="333333"/>
                </a:solidFill>
                <a:effectLst/>
                <a:latin typeface="Meiryo" panose="020B0604030504040204" pitchFamily="50" charset="-128"/>
                <a:ea typeface="Meiryo" panose="020B0604030504040204" pitchFamily="50" charset="-128"/>
              </a:rPr>
              <a:t>A4</a:t>
            </a:r>
            <a:r>
              <a:rPr lang="ja-JP" altLang="en-US" sz="1000" b="0" i="0" dirty="0">
                <a:solidFill>
                  <a:srgbClr val="333333"/>
                </a:solidFill>
                <a:effectLst/>
                <a:latin typeface="Meiryo" panose="020B0604030504040204" pitchFamily="50" charset="-128"/>
                <a:ea typeface="Meiryo" panose="020B0604030504040204" pitchFamily="50" charset="-128"/>
              </a:rPr>
              <a:t>サイズもゆとりをもって持ち運べる便利な内外ポケット付のポリエステルトートバッグです。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外側のポケットはペットボトルも入るサイズで、</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しっかりした生地厚が魅力です。名前の通りマルチに活躍が期待出来ます。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6" name="図 5">
            <a:extLst>
              <a:ext uri="{FF2B5EF4-FFF2-40B4-BE49-F238E27FC236}">
                <a16:creationId xmlns:a16="http://schemas.microsoft.com/office/drawing/2014/main" id="{467A56C2-BDB0-9CDA-D637-977B700AD6EB}"/>
              </a:ext>
            </a:extLst>
          </p:cNvPr>
          <p:cNvPicPr>
            <a:picLocks noChangeAspect="1"/>
          </p:cNvPicPr>
          <p:nvPr/>
        </p:nvPicPr>
        <p:blipFill>
          <a:blip r:embed="rId18"/>
          <a:stretch>
            <a:fillRect/>
          </a:stretch>
        </p:blipFill>
        <p:spPr>
          <a:xfrm>
            <a:off x="573205" y="1027015"/>
            <a:ext cx="3128531" cy="3176328"/>
          </a:xfrm>
          <a:prstGeom prst="rect">
            <a:avLst/>
          </a:prstGeom>
        </p:spPr>
      </p:pic>
      <p:pic>
        <p:nvPicPr>
          <p:cNvPr id="8" name="図 7">
            <a:extLst>
              <a:ext uri="{FF2B5EF4-FFF2-40B4-BE49-F238E27FC236}">
                <a16:creationId xmlns:a16="http://schemas.microsoft.com/office/drawing/2014/main" id="{DAEA71BE-CD29-AAB4-9266-CE4F676644A3}"/>
              </a:ext>
            </a:extLst>
          </p:cNvPr>
          <p:cNvPicPr>
            <a:picLocks noChangeAspect="1"/>
          </p:cNvPicPr>
          <p:nvPr/>
        </p:nvPicPr>
        <p:blipFill>
          <a:blip r:embed="rId19"/>
          <a:stretch>
            <a:fillRect/>
          </a:stretch>
        </p:blipFill>
        <p:spPr>
          <a:xfrm>
            <a:off x="4310450" y="2579688"/>
            <a:ext cx="1327974" cy="2163762"/>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20"/>
          <a:stretch>
            <a:fillRect/>
          </a:stretch>
        </p:blipFill>
        <p:spPr>
          <a:xfrm>
            <a:off x="4130465" y="2344495"/>
            <a:ext cx="457264" cy="733527"/>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18453</TotalTime>
  <Words>201</Words>
  <Application>Microsoft Office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2024-09-17T05:59:25Z</dcterms:modified>
</cp:coreProperties>
</file>