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1E4713-CE5F-40B7-9C17-3904999B097A}" v="5" dt="2024-09-17T04:12:27.786"/>
    <p1510:client id="{3F46F59C-4252-474D-BF7D-0BA2D3747347}" v="2" dt="2024-09-17T05:54:57.496"/>
    <p1510:client id="{6C3C791C-C15B-42CE-BB2D-EA51D3E06E42}" v="2" dt="2024-09-17T04:20:52.516"/>
    <p1510:client id="{8F6F2782-297F-4D73-BEAF-738579692649}" v="14" dt="2024-09-17T05:39:05.959"/>
    <p1510:client id="{D73B399C-9C29-41FA-9382-C6D0DA7336CA}" v="4" dt="2024-09-17T04:06:31.2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  <pc:sldChg chg="addSp delSp modSp mod">
        <pc:chgData name="瑛莉菜 羽田" userId="64c7e7a027abc1d1" providerId="LiveId" clId="{F7E8D066-3161-49C1-97F7-BB27256EF6B1}" dt="2024-09-17T05:59:19.913" v="52" actId="1076"/>
        <pc:sldMkLst>
          <pc:docMk/>
          <pc:sldMk cId="4010063240" sldId="375"/>
        </pc:sldMkLst>
        <pc:spChg chg="mod">
          <ac:chgData name="瑛莉菜 羽田" userId="64c7e7a027abc1d1" providerId="LiveId" clId="{F7E8D066-3161-49C1-97F7-BB27256EF6B1}" dt="2024-09-17T05:57:52.601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7E8D066-3161-49C1-97F7-BB27256EF6B1}" dt="2024-09-17T05:58:19.831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7E8D066-3161-49C1-97F7-BB27256EF6B1}" dt="2024-09-17T05:57:21.26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7E8D066-3161-49C1-97F7-BB27256EF6B1}" dt="2024-09-17T05:57:29.57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7E8D066-3161-49C1-97F7-BB27256EF6B1}" dt="2024-09-17T05:58:23.015" v="41" actId="478"/>
          <ac:picMkLst>
            <pc:docMk/>
            <pc:sldMk cId="4010063240" sldId="375"/>
            <ac:picMk id="5" creationId="{B1A95C9E-1F75-0BD2-9306-164C8DDCD131}"/>
          </ac:picMkLst>
        </pc:picChg>
        <pc:picChg chg="add mod">
          <ac:chgData name="瑛莉菜 羽田" userId="64c7e7a027abc1d1" providerId="LiveId" clId="{F7E8D066-3161-49C1-97F7-BB27256EF6B1}" dt="2024-09-17T05:58:46.499" v="47" actId="1076"/>
          <ac:picMkLst>
            <pc:docMk/>
            <pc:sldMk cId="4010063240" sldId="375"/>
            <ac:picMk id="6" creationId="{467A56C2-BDB0-9CDA-D637-977B700AD6EB}"/>
          </ac:picMkLst>
        </pc:picChg>
        <pc:picChg chg="add mod">
          <ac:chgData name="瑛莉菜 羽田" userId="64c7e7a027abc1d1" providerId="LiveId" clId="{F7E8D066-3161-49C1-97F7-BB27256EF6B1}" dt="2024-09-17T05:59:04.841" v="50" actId="1076"/>
          <ac:picMkLst>
            <pc:docMk/>
            <pc:sldMk cId="4010063240" sldId="375"/>
            <ac:picMk id="8" creationId="{DAEA71BE-CD29-AAB4-9266-CE4F676644A3}"/>
          </ac:picMkLst>
        </pc:picChg>
        <pc:picChg chg="del">
          <ac:chgData name="瑛莉菜 羽田" userId="64c7e7a027abc1d1" providerId="LiveId" clId="{F7E8D066-3161-49C1-97F7-BB27256EF6B1}" dt="2024-09-17T05:58:23.633" v="42" actId="478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F7E8D066-3161-49C1-97F7-BB27256EF6B1}" dt="2024-09-17T05:59:19.913" v="52" actId="1076"/>
          <ac:picMkLst>
            <pc:docMk/>
            <pc:sldMk cId="4010063240" sldId="375"/>
            <ac:picMk id="29" creationId="{C85001B2-1586-F4C5-2176-445E576E5906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  <pc:sldChg chg="addSp delSp modSp mod">
        <pc:chgData name="瑛莉菜 羽田" userId="64c7e7a027abc1d1" providerId="LiveId" clId="{6C3C791C-C15B-42CE-BB2D-EA51D3E06E42}" dt="2024-09-17T04:23:40.027" v="45" actId="1076"/>
        <pc:sldMkLst>
          <pc:docMk/>
          <pc:sldMk cId="4010063240" sldId="375"/>
        </pc:sldMkLst>
        <pc:spChg chg="mod">
          <ac:chgData name="瑛莉菜 羽田" userId="64c7e7a027abc1d1" providerId="LiveId" clId="{6C3C791C-C15B-42CE-BB2D-EA51D3E06E42}" dt="2024-09-17T04:20:39.12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C3C791C-C15B-42CE-BB2D-EA51D3E06E42}" dt="2024-09-17T04:21:02.274" v="2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C3C791C-C15B-42CE-BB2D-EA51D3E06E42}" dt="2024-09-17T04:21:34.446" v="2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C3C791C-C15B-42CE-BB2D-EA51D3E06E42}" dt="2024-09-17T04:20:22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30.650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53.584" v="1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6C3C791C-C15B-42CE-BB2D-EA51D3E06E42}" dt="2024-09-17T04:21:37.546" v="30" actId="478"/>
          <ac:picMkLst>
            <pc:docMk/>
            <pc:sldMk cId="4010063240" sldId="375"/>
            <ac:picMk id="5" creationId="{63EC2E3A-CEB5-D8AD-BCE8-1471E7D3CCAE}"/>
          </ac:picMkLst>
        </pc:picChg>
        <pc:picChg chg="add mod">
          <ac:chgData name="瑛莉菜 羽田" userId="64c7e7a027abc1d1" providerId="LiveId" clId="{6C3C791C-C15B-42CE-BB2D-EA51D3E06E42}" dt="2024-09-17T04:21:53.736" v="36" actId="1076"/>
          <ac:picMkLst>
            <pc:docMk/>
            <pc:sldMk cId="4010063240" sldId="375"/>
            <ac:picMk id="6" creationId="{C096BC98-588C-16DA-1752-39593732E04E}"/>
          </ac:picMkLst>
        </pc:picChg>
        <pc:picChg chg="add mod">
          <ac:chgData name="瑛莉菜 羽田" userId="64c7e7a027abc1d1" providerId="LiveId" clId="{6C3C791C-C15B-42CE-BB2D-EA51D3E06E42}" dt="2024-09-17T04:22:13.735" v="39" actId="1076"/>
          <ac:picMkLst>
            <pc:docMk/>
            <pc:sldMk cId="4010063240" sldId="375"/>
            <ac:picMk id="8" creationId="{AE19BFE1-CCC3-BE9F-4FC1-E4D7E8947CC6}"/>
          </ac:picMkLst>
        </pc:picChg>
        <pc:picChg chg="del">
          <ac:chgData name="瑛莉菜 羽田" userId="64c7e7a027abc1d1" providerId="LiveId" clId="{6C3C791C-C15B-42CE-BB2D-EA51D3E06E42}" dt="2024-09-17T04:21:37.969" v="31" actId="478"/>
          <ac:picMkLst>
            <pc:docMk/>
            <pc:sldMk cId="4010063240" sldId="375"/>
            <ac:picMk id="9" creationId="{836AC112-1591-B223-F3D2-8E13AAF06FF2}"/>
          </ac:picMkLst>
        </pc:picChg>
        <pc:picChg chg="add mod">
          <ac:chgData name="瑛莉菜 羽田" userId="64c7e7a027abc1d1" providerId="LiveId" clId="{6C3C791C-C15B-42CE-BB2D-EA51D3E06E42}" dt="2024-09-17T04:23:40.027" v="45" actId="1076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6C3C791C-C15B-42CE-BB2D-EA51D3E06E42}" dt="2024-09-17T04:23:17.882" v="44" actId="1076"/>
          <ac:picMkLst>
            <pc:docMk/>
            <pc:sldMk cId="4010063240" sldId="375"/>
            <ac:picMk id="31" creationId="{DED4ACDC-068A-7D36-4B10-BB2729E3370D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  <pc:sldChg chg="addSp delSp modSp mod">
        <pc:chgData name="瑛莉菜 羽田" userId="64c7e7a027abc1d1" providerId="LiveId" clId="{ACD67433-912E-4726-B101-582528DEA215}" dt="2024-09-17T05:52:21.236" v="38" actId="1076"/>
        <pc:sldMkLst>
          <pc:docMk/>
          <pc:sldMk cId="4010063240" sldId="375"/>
        </pc:sldMkLst>
        <pc:spChg chg="mod">
          <ac:chgData name="瑛莉菜 羽田" userId="64c7e7a027abc1d1" providerId="LiveId" clId="{ACD67433-912E-4726-B101-582528DEA215}" dt="2024-09-17T05:49:55.343" v="1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CD67433-912E-4726-B101-582528DEA215}" dt="2024-09-17T05:49:45.338" v="1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CD67433-912E-4726-B101-582528DEA215}" dt="2024-09-17T05:50:24.577" v="2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CD67433-912E-4726-B101-582528DEA215}" dt="2024-09-17T05:49:28.46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CD67433-912E-4726-B101-582528DEA215}" dt="2024-09-17T05:49:35.84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CD67433-912E-4726-B101-582528DEA215}" dt="2024-09-17T05:50:00.318" v="19" actId="478"/>
          <ac:picMkLst>
            <pc:docMk/>
            <pc:sldMk cId="4010063240" sldId="375"/>
            <ac:picMk id="5" creationId="{273A92D4-BE1E-0AF1-25E2-8CDC4E1524EA}"/>
          </ac:picMkLst>
        </pc:picChg>
        <pc:picChg chg="add mod">
          <ac:chgData name="瑛莉菜 羽田" userId="64c7e7a027abc1d1" providerId="LiveId" clId="{ACD67433-912E-4726-B101-582528DEA215}" dt="2024-09-17T05:51:31.279" v="35" actId="1076"/>
          <ac:picMkLst>
            <pc:docMk/>
            <pc:sldMk cId="4010063240" sldId="375"/>
            <ac:picMk id="6" creationId="{D8A6B907-C672-35F6-1512-C381AEB20489}"/>
          </ac:picMkLst>
        </pc:picChg>
        <pc:picChg chg="add mod">
          <ac:chgData name="瑛莉菜 羽田" userId="64c7e7a027abc1d1" providerId="LiveId" clId="{ACD67433-912E-4726-B101-582528DEA215}" dt="2024-09-17T05:52:21.236" v="38" actId="1076"/>
          <ac:picMkLst>
            <pc:docMk/>
            <pc:sldMk cId="4010063240" sldId="375"/>
            <ac:picMk id="8" creationId="{C9957253-585B-F2CB-0864-AB7175032055}"/>
          </ac:picMkLst>
        </pc:picChg>
        <pc:picChg chg="del">
          <ac:chgData name="瑛莉菜 羽田" userId="64c7e7a027abc1d1" providerId="LiveId" clId="{ACD67433-912E-4726-B101-582528DEA215}" dt="2024-09-17T05:50:00.827" v="20" actId="478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ACD67433-912E-4726-B101-582528DEA215}" dt="2024-09-17T05:50:01.261" v="21" actId="478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  <pc:sldChg chg="addSp delSp modSp mod">
        <pc:chgData name="瑛莉菜 羽田" userId="64c7e7a027abc1d1" providerId="LiveId" clId="{3F46F59C-4252-474D-BF7D-0BA2D3747347}" dt="2024-09-17T05:56:16.017" v="69" actId="1076"/>
        <pc:sldMkLst>
          <pc:docMk/>
          <pc:sldMk cId="4010063240" sldId="375"/>
        </pc:sldMkLst>
        <pc:spChg chg="mod">
          <ac:chgData name="瑛莉菜 羽田" userId="64c7e7a027abc1d1" providerId="LiveId" clId="{3F46F59C-4252-474D-BF7D-0BA2D3747347}" dt="2024-09-17T05:54:21.946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F46F59C-4252-474D-BF7D-0BA2D3747347}" dt="2024-09-17T05:53:42.516" v="14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F46F59C-4252-474D-BF7D-0BA2D3747347}" dt="2024-09-17T05:55:13.500" v="5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F46F59C-4252-474D-BF7D-0BA2D3747347}" dt="2024-09-17T05:53:22.84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F46F59C-4252-474D-BF7D-0BA2D3747347}" dt="2024-09-17T05:53:32.125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F46F59C-4252-474D-BF7D-0BA2D3747347}" dt="2024-09-17T05:56:01.699" v="66" actId="14100"/>
          <ac:picMkLst>
            <pc:docMk/>
            <pc:sldMk cId="4010063240" sldId="375"/>
            <ac:picMk id="5" creationId="{B1A95C9E-1F75-0BD2-9306-164C8DDCD131}"/>
          </ac:picMkLst>
        </pc:picChg>
        <pc:picChg chg="del">
          <ac:chgData name="瑛莉菜 羽田" userId="64c7e7a027abc1d1" providerId="LiveId" clId="{3F46F59C-4252-474D-BF7D-0BA2D3747347}" dt="2024-09-17T05:55:15.972" v="53" actId="478"/>
          <ac:picMkLst>
            <pc:docMk/>
            <pc:sldMk cId="4010063240" sldId="375"/>
            <ac:picMk id="6" creationId="{D8A6B907-C672-35F6-1512-C381AEB20489}"/>
          </ac:picMkLst>
        </pc:picChg>
        <pc:picChg chg="del">
          <ac:chgData name="瑛莉菜 羽田" userId="64c7e7a027abc1d1" providerId="LiveId" clId="{3F46F59C-4252-474D-BF7D-0BA2D3747347}" dt="2024-09-17T05:55:16.564" v="54" actId="478"/>
          <ac:picMkLst>
            <pc:docMk/>
            <pc:sldMk cId="4010063240" sldId="375"/>
            <ac:picMk id="8" creationId="{C9957253-585B-F2CB-0864-AB7175032055}"/>
          </ac:picMkLst>
        </pc:picChg>
        <pc:picChg chg="add mod">
          <ac:chgData name="瑛莉菜 羽田" userId="64c7e7a027abc1d1" providerId="LiveId" clId="{3F46F59C-4252-474D-BF7D-0BA2D3747347}" dt="2024-09-17T05:56:04.523" v="67" actId="1076"/>
          <ac:picMkLst>
            <pc:docMk/>
            <pc:sldMk cId="4010063240" sldId="375"/>
            <ac:picMk id="9" creationId="{82B39DB1-E1CD-0DE9-C515-396F164E6E56}"/>
          </ac:picMkLst>
        </pc:picChg>
        <pc:picChg chg="add mod">
          <ac:chgData name="瑛莉菜 羽田" userId="64c7e7a027abc1d1" providerId="LiveId" clId="{3F46F59C-4252-474D-BF7D-0BA2D3747347}" dt="2024-09-17T05:56:16.017" v="69" actId="1076"/>
          <ac:picMkLst>
            <pc:docMk/>
            <pc:sldMk cId="4010063240" sldId="375"/>
            <ac:picMk id="25" creationId="{CCAA7C8B-A87B-1158-CDFE-1D490F4EE9B9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  <pc:sldChg chg="addSp delSp modSp mod">
        <pc:chgData name="瑛莉菜 羽田" userId="64c7e7a027abc1d1" providerId="LiveId" clId="{33A91C12-A3DD-4BEE-83D8-F8E58C4EEB50}" dt="2024-09-17T05:32:59.013" v="46" actId="1076"/>
        <pc:sldMkLst>
          <pc:docMk/>
          <pc:sldMk cId="4010063240" sldId="375"/>
        </pc:sldMkLst>
        <pc:spChg chg="mod">
          <ac:chgData name="瑛莉菜 羽田" userId="64c7e7a027abc1d1" providerId="LiveId" clId="{33A91C12-A3DD-4BEE-83D8-F8E58C4EEB50}" dt="2024-09-17T05:31:16.00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A91C12-A3DD-4BEE-83D8-F8E58C4EEB50}" dt="2024-09-17T05:31:54.956" v="3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A91C12-A3DD-4BEE-83D8-F8E58C4EEB50}" dt="2024-09-17T04:29:16.9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A91C12-A3DD-4BEE-83D8-F8E58C4EEB50}" dt="2024-09-17T05:30:33.444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3A91C12-A3DD-4BEE-83D8-F8E58C4EEB50}" dt="2024-09-17T05:31:58.077" v="33" actId="478"/>
          <ac:picMkLst>
            <pc:docMk/>
            <pc:sldMk cId="4010063240" sldId="375"/>
            <ac:picMk id="5" creationId="{2D2C7D5E-DD46-D0E9-73E0-94AD64570F24}"/>
          </ac:picMkLst>
        </pc:picChg>
        <pc:picChg chg="add mod">
          <ac:chgData name="瑛莉菜 羽田" userId="64c7e7a027abc1d1" providerId="LiveId" clId="{33A91C12-A3DD-4BEE-83D8-F8E58C4EEB50}" dt="2024-09-17T05:32:14.773" v="38" actId="1076"/>
          <ac:picMkLst>
            <pc:docMk/>
            <pc:sldMk cId="4010063240" sldId="375"/>
            <ac:picMk id="6" creationId="{83FDF38E-4726-5E9A-A7C3-5120DBA6F1F8}"/>
          </ac:picMkLst>
        </pc:picChg>
        <pc:picChg chg="add mod">
          <ac:chgData name="瑛莉菜 羽田" userId="64c7e7a027abc1d1" providerId="LiveId" clId="{33A91C12-A3DD-4BEE-83D8-F8E58C4EEB50}" dt="2024-09-17T05:32:39.431" v="43" actId="1076"/>
          <ac:picMkLst>
            <pc:docMk/>
            <pc:sldMk cId="4010063240" sldId="375"/>
            <ac:picMk id="8" creationId="{C5B67B8C-EEDC-24FD-8B18-39C6BE33FFAC}"/>
          </ac:picMkLst>
        </pc:picChg>
        <pc:picChg chg="del">
          <ac:chgData name="瑛莉菜 羽田" userId="64c7e7a027abc1d1" providerId="LiveId" clId="{33A91C12-A3DD-4BEE-83D8-F8E58C4EEB50}" dt="2024-09-17T05:31:58.817" v="34" actId="478"/>
          <ac:picMkLst>
            <pc:docMk/>
            <pc:sldMk cId="4010063240" sldId="375"/>
            <ac:picMk id="9" creationId="{CAC20157-08AB-6281-D047-93FEB78C94FE}"/>
          </ac:picMkLst>
        </pc:picChg>
        <pc:picChg chg="add mod">
          <ac:chgData name="瑛莉菜 羽田" userId="64c7e7a027abc1d1" providerId="LiveId" clId="{33A91C12-A3DD-4BEE-83D8-F8E58C4EEB50}" dt="2024-09-17T05:32:59.013" v="46" actId="1076"/>
          <ac:picMkLst>
            <pc:docMk/>
            <pc:sldMk cId="4010063240" sldId="375"/>
            <ac:picMk id="25" creationId="{E86CEC16-8CC9-51DA-25E4-9D5E7809D3D5}"/>
          </ac:picMkLst>
        </pc:picChg>
        <pc:picChg chg="del">
          <ac:chgData name="瑛莉菜 羽田" userId="64c7e7a027abc1d1" providerId="LiveId" clId="{33A91C12-A3DD-4BEE-83D8-F8E58C4EEB50}" dt="2024-09-17T05:31:59.274" v="35" actId="478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  <pc:sldChg chg="addSp delSp modSp mod">
        <pc:chgData name="瑛莉菜 羽田" userId="64c7e7a027abc1d1" providerId="LiveId" clId="{361E4713-CE5F-40B7-9C17-3904999B097A}" dt="2024-09-17T04:14:14.051" v="64" actId="1076"/>
        <pc:sldMkLst>
          <pc:docMk/>
          <pc:sldMk cId="4010063240" sldId="375"/>
        </pc:sldMkLst>
        <pc:spChg chg="mod">
          <ac:chgData name="瑛莉菜 羽田" userId="64c7e7a027abc1d1" providerId="LiveId" clId="{361E4713-CE5F-40B7-9C17-3904999B097A}" dt="2024-09-17T04:10:48.353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61E4713-CE5F-40B7-9C17-3904999B097A}" dt="2024-09-17T04:10:25.722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61E4713-CE5F-40B7-9C17-3904999B097A}" dt="2024-09-17T04:12:48.593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1E4713-CE5F-40B7-9C17-3904999B097A}" dt="2024-09-17T04:10:00.88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0:12.30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2:28.947" v="4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61E4713-CE5F-40B7-9C17-3904999B097A}" dt="2024-09-17T04:12:51.824" v="45" actId="478"/>
          <ac:picMkLst>
            <pc:docMk/>
            <pc:sldMk cId="4010063240" sldId="375"/>
            <ac:picMk id="5" creationId="{21EBCA69-F70E-1D4E-19B8-31E98DDEB70D}"/>
          </ac:picMkLst>
        </pc:picChg>
        <pc:picChg chg="add mod">
          <ac:chgData name="瑛莉菜 羽田" userId="64c7e7a027abc1d1" providerId="LiveId" clId="{361E4713-CE5F-40B7-9C17-3904999B097A}" dt="2024-09-17T04:13:13.930" v="51" actId="1076"/>
          <ac:picMkLst>
            <pc:docMk/>
            <pc:sldMk cId="4010063240" sldId="375"/>
            <ac:picMk id="6" creationId="{FC04821E-E713-3085-D8D8-780ED2BEC72F}"/>
          </ac:picMkLst>
        </pc:picChg>
        <pc:picChg chg="add mod">
          <ac:chgData name="瑛莉菜 羽田" userId="64c7e7a027abc1d1" providerId="LiveId" clId="{361E4713-CE5F-40B7-9C17-3904999B097A}" dt="2024-09-17T04:13:29.925" v="54" actId="1076"/>
          <ac:picMkLst>
            <pc:docMk/>
            <pc:sldMk cId="4010063240" sldId="375"/>
            <ac:picMk id="8" creationId="{6C9FA172-6BA3-8ABF-5587-942BC047BA35}"/>
          </ac:picMkLst>
        </pc:picChg>
        <pc:picChg chg="del">
          <ac:chgData name="瑛莉菜 羽田" userId="64c7e7a027abc1d1" providerId="LiveId" clId="{361E4713-CE5F-40B7-9C17-3904999B097A}" dt="2024-09-17T04:12:52.437" v="46" actId="478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361E4713-CE5F-40B7-9C17-3904999B097A}" dt="2024-09-17T04:13:56.996" v="59" actId="1076"/>
          <ac:picMkLst>
            <pc:docMk/>
            <pc:sldMk cId="4010063240" sldId="375"/>
            <ac:picMk id="25" creationId="{4EEE86D0-F002-9473-D23B-374F7DA8C485}"/>
          </ac:picMkLst>
        </pc:picChg>
        <pc:picChg chg="add mod">
          <ac:chgData name="瑛莉菜 羽田" userId="64c7e7a027abc1d1" providerId="LiveId" clId="{361E4713-CE5F-40B7-9C17-3904999B097A}" dt="2024-09-17T04:14:14.051" v="64" actId="1076"/>
          <ac:picMkLst>
            <pc:docMk/>
            <pc:sldMk cId="4010063240" sldId="375"/>
            <ac:picMk id="30" creationId="{AEBA179A-A06D-F636-44AF-0E117ED6812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  <pc:sldChg chg="addSp delSp modSp mod">
        <pc:chgData name="瑛莉菜 羽田" userId="64c7e7a027abc1d1" providerId="LiveId" clId="{72CE6FB9-6853-405E-B54C-E197F15BA6F7}" dt="2024-09-17T06:05:14.469" v="58" actId="1076"/>
        <pc:sldMkLst>
          <pc:docMk/>
          <pc:sldMk cId="4010063240" sldId="375"/>
        </pc:sldMkLst>
        <pc:spChg chg="mod">
          <ac:chgData name="瑛莉菜 羽田" userId="64c7e7a027abc1d1" providerId="LiveId" clId="{72CE6FB9-6853-405E-B54C-E197F15BA6F7}" dt="2024-09-17T06:03:37.717" v="4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2CE6FB9-6853-405E-B54C-E197F15BA6F7}" dt="2024-09-17T06:03:20.851" v="1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72CE6FB9-6853-405E-B54C-E197F15BA6F7}" dt="2024-09-17T06:04:05.573" v="4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2CE6FB9-6853-405E-B54C-E197F15BA6F7}" dt="2024-09-17T06:03:02.385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2CE6FB9-6853-405E-B54C-E197F15BA6F7}" dt="2024-09-17T06:03:13.270" v="1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2CE6FB9-6853-405E-B54C-E197F15BA6F7}" dt="2024-09-17T06:04:29.018" v="50" actId="1076"/>
          <ac:picMkLst>
            <pc:docMk/>
            <pc:sldMk cId="4010063240" sldId="375"/>
            <ac:picMk id="5" creationId="{E49ABFE5-422E-A870-4DD8-A0824659993B}"/>
          </ac:picMkLst>
        </pc:picChg>
        <pc:picChg chg="del">
          <ac:chgData name="瑛莉菜 羽田" userId="64c7e7a027abc1d1" providerId="LiveId" clId="{72CE6FB9-6853-405E-B54C-E197F15BA6F7}" dt="2024-09-17T06:03:05.072" v="11" actId="478"/>
          <ac:picMkLst>
            <pc:docMk/>
            <pc:sldMk cId="4010063240" sldId="375"/>
            <ac:picMk id="6" creationId="{467A56C2-BDB0-9CDA-D637-977B700AD6EB}"/>
          </ac:picMkLst>
        </pc:picChg>
        <pc:picChg chg="del">
          <ac:chgData name="瑛莉菜 羽田" userId="64c7e7a027abc1d1" providerId="LiveId" clId="{72CE6FB9-6853-405E-B54C-E197F15BA6F7}" dt="2024-09-17T06:03:05.745" v="12" actId="478"/>
          <ac:picMkLst>
            <pc:docMk/>
            <pc:sldMk cId="4010063240" sldId="375"/>
            <ac:picMk id="8" creationId="{DAEA71BE-CD29-AAB4-9266-CE4F676644A3}"/>
          </ac:picMkLst>
        </pc:picChg>
        <pc:picChg chg="add mod">
          <ac:chgData name="瑛莉菜 羽田" userId="64c7e7a027abc1d1" providerId="LiveId" clId="{72CE6FB9-6853-405E-B54C-E197F15BA6F7}" dt="2024-09-17T06:04:52.496" v="55" actId="1076"/>
          <ac:picMkLst>
            <pc:docMk/>
            <pc:sldMk cId="4010063240" sldId="375"/>
            <ac:picMk id="9" creationId="{91C37DFE-C45E-94D3-D19A-DF9524B872C6}"/>
          </ac:picMkLst>
        </pc:picChg>
        <pc:picChg chg="add mod">
          <ac:chgData name="瑛莉菜 羽田" userId="64c7e7a027abc1d1" providerId="LiveId" clId="{72CE6FB9-6853-405E-B54C-E197F15BA6F7}" dt="2024-09-17T06:05:14.469" v="58" actId="1076"/>
          <ac:picMkLst>
            <pc:docMk/>
            <pc:sldMk cId="4010063240" sldId="375"/>
            <ac:picMk id="33" creationId="{E66B8DA2-E63C-9C74-14D4-7D4A770E6FE3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  <pc:sldChg chg="addSp delSp modSp mod">
        <pc:chgData name="瑛莉菜 羽田" userId="64c7e7a027abc1d1" providerId="LiveId" clId="{3D5E7267-A200-4359-9909-85B169486327}" dt="2024-09-17T05:37:52.635" v="54" actId="1076"/>
        <pc:sldMkLst>
          <pc:docMk/>
          <pc:sldMk cId="4010063240" sldId="375"/>
        </pc:sldMkLst>
        <pc:spChg chg="mod">
          <ac:chgData name="瑛莉菜 羽田" userId="64c7e7a027abc1d1" providerId="LiveId" clId="{3D5E7267-A200-4359-9909-85B169486327}" dt="2024-09-17T05:34:14.547" v="1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D5E7267-A200-4359-9909-85B169486327}" dt="2024-09-17T05:34:33.154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D5E7267-A200-4359-9909-85B169486327}" dt="2024-09-17T05:34:58.676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D5E7267-A200-4359-9909-85B169486327}" dt="2024-09-17T05:33:48.96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3:56.1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4:24.528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3D5E7267-A200-4359-9909-85B169486327}" dt="2024-09-17T05:35:20.594" v="39" actId="1076"/>
          <ac:picMkLst>
            <pc:docMk/>
            <pc:sldMk cId="4010063240" sldId="375"/>
            <ac:picMk id="5" creationId="{448B1C78-9211-5218-2468-34623671F7BE}"/>
          </ac:picMkLst>
        </pc:picChg>
        <pc:picChg chg="del">
          <ac:chgData name="瑛莉菜 羽田" userId="64c7e7a027abc1d1" providerId="LiveId" clId="{3D5E7267-A200-4359-9909-85B169486327}" dt="2024-09-17T05:35:00.992" v="32" actId="478"/>
          <ac:picMkLst>
            <pc:docMk/>
            <pc:sldMk cId="4010063240" sldId="375"/>
            <ac:picMk id="6" creationId="{83FDF38E-4726-5E9A-A7C3-5120DBA6F1F8}"/>
          </ac:picMkLst>
        </pc:picChg>
        <pc:picChg chg="del">
          <ac:chgData name="瑛莉菜 羽田" userId="64c7e7a027abc1d1" providerId="LiveId" clId="{3D5E7267-A200-4359-9909-85B169486327}" dt="2024-09-17T05:35:01.568" v="33" actId="478"/>
          <ac:picMkLst>
            <pc:docMk/>
            <pc:sldMk cId="4010063240" sldId="375"/>
            <ac:picMk id="8" creationId="{C5B67B8C-EEDC-24FD-8B18-39C6BE33FFAC}"/>
          </ac:picMkLst>
        </pc:picChg>
        <pc:picChg chg="add mod">
          <ac:chgData name="瑛莉菜 羽田" userId="64c7e7a027abc1d1" providerId="LiveId" clId="{3D5E7267-A200-4359-9909-85B169486327}" dt="2024-09-17T05:37:05.826" v="42" actId="1076"/>
          <ac:picMkLst>
            <pc:docMk/>
            <pc:sldMk cId="4010063240" sldId="375"/>
            <ac:picMk id="9" creationId="{C7F86CE6-5C70-D04E-C919-89124E63D77A}"/>
          </ac:picMkLst>
        </pc:picChg>
        <pc:picChg chg="del">
          <ac:chgData name="瑛莉菜 羽田" userId="64c7e7a027abc1d1" providerId="LiveId" clId="{3D5E7267-A200-4359-9909-85B169486327}" dt="2024-09-17T05:35:02.026" v="34" actId="478"/>
          <ac:picMkLst>
            <pc:docMk/>
            <pc:sldMk cId="4010063240" sldId="375"/>
            <ac:picMk id="25" creationId="{E86CEC16-8CC9-51DA-25E4-9D5E7809D3D5}"/>
          </ac:picMkLst>
        </pc:picChg>
        <pc:picChg chg="add mod">
          <ac:chgData name="瑛莉菜 羽田" userId="64c7e7a027abc1d1" providerId="LiveId" clId="{3D5E7267-A200-4359-9909-85B169486327}" dt="2024-09-17T05:37:28.231" v="49" actId="1076"/>
          <ac:picMkLst>
            <pc:docMk/>
            <pc:sldMk cId="4010063240" sldId="375"/>
            <ac:picMk id="29" creationId="{54F870FD-61B6-A300-4800-2F543F7810C9}"/>
          </ac:picMkLst>
        </pc:picChg>
        <pc:picChg chg="add mod">
          <ac:chgData name="瑛莉菜 羽田" userId="64c7e7a027abc1d1" providerId="LiveId" clId="{3D5E7267-A200-4359-9909-85B169486327}" dt="2024-09-17T05:37:38.884" v="51" actId="1076"/>
          <ac:picMkLst>
            <pc:docMk/>
            <pc:sldMk cId="4010063240" sldId="375"/>
            <ac:picMk id="34" creationId="{95BEB82A-FC55-1DBE-B5EB-A6E25EF3B38B}"/>
          </ac:picMkLst>
        </pc:picChg>
        <pc:picChg chg="add mod">
          <ac:chgData name="瑛莉菜 羽田" userId="64c7e7a027abc1d1" providerId="LiveId" clId="{3D5E7267-A200-4359-9909-85B169486327}" dt="2024-09-17T05:37:52.635" v="54" actId="1076"/>
          <ac:picMkLst>
            <pc:docMk/>
            <pc:sldMk cId="4010063240" sldId="375"/>
            <ac:picMk id="36" creationId="{D0BC6BAA-A51B-BD1B-2C09-4ADE7CD0E897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  <pc:sldChg chg="addSp delSp modSp mod">
        <pc:chgData name="瑛莉菜 羽田" userId="64c7e7a027abc1d1" providerId="LiveId" clId="{EAE40078-431C-4043-92D4-5BB690613766}" dt="2024-09-17T05:48:33.510" v="122" actId="1076"/>
        <pc:sldMkLst>
          <pc:docMk/>
          <pc:sldMk cId="4010063240" sldId="375"/>
        </pc:sldMkLst>
        <pc:spChg chg="mod">
          <ac:chgData name="瑛莉菜 羽田" userId="64c7e7a027abc1d1" providerId="LiveId" clId="{EAE40078-431C-4043-92D4-5BB690613766}" dt="2024-09-17T05:46:26.758" v="9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AE40078-431C-4043-92D4-5BB690613766}" dt="2024-09-17T05:46:47.903" v="10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AE40078-431C-4043-92D4-5BB690613766}" dt="2024-09-17T05:47:07.751" v="10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AE40078-431C-4043-92D4-5BB690613766}" dt="2024-09-17T05:43:39.18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AE40078-431C-4043-92D4-5BB690613766}" dt="2024-09-17T05:43:49.457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AE40078-431C-4043-92D4-5BB690613766}" dt="2024-09-17T05:47:43.228" v="115" actId="1076"/>
          <ac:picMkLst>
            <pc:docMk/>
            <pc:sldMk cId="4010063240" sldId="375"/>
            <ac:picMk id="5" creationId="{273A92D4-BE1E-0AF1-25E2-8CDC4E1524EA}"/>
          </ac:picMkLst>
        </pc:picChg>
        <pc:picChg chg="del">
          <ac:chgData name="瑛莉菜 羽田" userId="64c7e7a027abc1d1" providerId="LiveId" clId="{EAE40078-431C-4043-92D4-5BB690613766}" dt="2024-09-17T05:47:31.053" v="108" actId="478"/>
          <ac:picMkLst>
            <pc:docMk/>
            <pc:sldMk cId="4010063240" sldId="375"/>
            <ac:picMk id="6" creationId="{1D3B8F25-31AF-B98A-FF43-34585C315B47}"/>
          </ac:picMkLst>
        </pc:picChg>
        <pc:picChg chg="del">
          <ac:chgData name="瑛莉菜 羽田" userId="64c7e7a027abc1d1" providerId="LiveId" clId="{EAE40078-431C-4043-92D4-5BB690613766}" dt="2024-09-17T05:47:31.534" v="109" actId="478"/>
          <ac:picMkLst>
            <pc:docMk/>
            <pc:sldMk cId="4010063240" sldId="375"/>
            <ac:picMk id="8" creationId="{92F581D2-B7F3-73B5-E64E-B4D15D813F8D}"/>
          </ac:picMkLst>
        </pc:picChg>
        <pc:picChg chg="add mod">
          <ac:chgData name="瑛莉菜 羽田" userId="64c7e7a027abc1d1" providerId="LiveId" clId="{EAE40078-431C-4043-92D4-5BB690613766}" dt="2024-09-17T05:48:09.821" v="119" actId="1076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EAE40078-431C-4043-92D4-5BB690613766}" dt="2024-09-17T05:47:31.956" v="110" actId="478"/>
          <ac:picMkLst>
            <pc:docMk/>
            <pc:sldMk cId="4010063240" sldId="375"/>
            <ac:picMk id="25" creationId="{37308A80-A757-EB88-F6FB-D20CBA3A1819}"/>
          </ac:picMkLst>
        </pc:picChg>
        <pc:picChg chg="add mod">
          <ac:chgData name="瑛莉菜 羽田" userId="64c7e7a027abc1d1" providerId="LiveId" clId="{EAE40078-431C-4043-92D4-5BB690613766}" dt="2024-09-17T05:48:33.510" v="122" actId="1076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キャンバスデイリートート（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SS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H150×W260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W180×H70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W180×H70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778275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豊富な色展開が嬉しいコットン生地のトートバッグです。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ちょっとしたお出かけに適したサイズで、鞄に忍ばせてバッグインバッグとしてもご利用いただけます。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印刷方法も単色からフルカラー印刷まで対応しており、お好みのデザインでオリジナルトートバッグを作成出来ます。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販路としても幅広いものがありノベルティや物販など、幅広い用途にご利用いただけます。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E49ABFE5-422E-A870-4DD8-A0824659993B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83512" y="1009649"/>
            <a:ext cx="3279579" cy="3257686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91C37DFE-C45E-94D3-D19A-DF9524B872C6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180729" y="1088735"/>
            <a:ext cx="1454553" cy="1703461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E66B8DA2-E63C-9C74-14D4-7D4A770E6FE3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4169028" y="2963947"/>
            <a:ext cx="1426997" cy="1606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18455</TotalTime>
  <Words>227</Words>
  <Application>Microsoft Office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2024-09-17T06:05:23Z</dcterms:modified>
</cp:coreProperties>
</file>