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1E4713-CE5F-40B7-9C17-3904999B097A}" v="5" dt="2024-09-17T04:12:27.786"/>
    <p1510:client id="{3F46F59C-4252-474D-BF7D-0BA2D3747347}" v="2" dt="2024-09-17T05:54:57.496"/>
    <p1510:client id="{60D17FDC-E973-4A76-A60C-8234A0D7DE9B}" v="1" dt="2024-09-17T06:06:53.724"/>
    <p1510:client id="{6C3C791C-C15B-42CE-BB2D-EA51D3E06E42}" v="2" dt="2024-09-17T04:20:52.516"/>
    <p1510:client id="{8F6F2782-297F-4D73-BEAF-738579692649}" v="14" dt="2024-09-17T05:39:05.959"/>
    <p1510:client id="{D73B399C-9C29-41FA-9382-C6D0DA7336CA}" v="4" dt="2024-09-17T04:06:31.2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sldChg chg="addSp delSp modSp mod">
        <pc:chgData name="瑛莉菜 羽田" userId="64c7e7a027abc1d1" providerId="LiveId" clId="{72CE6FB9-6853-405E-B54C-E197F15BA6F7}" dt="2024-09-17T06:05:14.469" v="58" actId="1076"/>
        <pc:sldMkLst>
          <pc:docMk/>
          <pc:sldMk cId="4010063240" sldId="375"/>
        </pc:sldMkLst>
        <pc:spChg chg="mod">
          <ac:chgData name="瑛莉菜 羽田" userId="64c7e7a027abc1d1" providerId="LiveId" clId="{72CE6FB9-6853-405E-B54C-E197F15BA6F7}" dt="2024-09-17T06:03:37.717" v="40" actId="20577"/>
          <ac:spMkLst>
            <pc:docMk/>
            <pc:sldMk cId="4010063240" sldId="375"/>
            <ac:spMk id="2" creationId="{9C6C646A-4932-0ED0-0A88-228322997931}"/>
          </ac:spMkLst>
        </pc:spChg>
        <pc:spChg chg="mod">
          <ac:chgData name="瑛莉菜 羽田" userId="64c7e7a027abc1d1" providerId="LiveId" clId="{72CE6FB9-6853-405E-B54C-E197F15BA6F7}" dt="2024-09-17T06:03:20.851" v="14"/>
          <ac:spMkLst>
            <pc:docMk/>
            <pc:sldMk cId="4010063240" sldId="375"/>
            <ac:spMk id="10" creationId="{C3C3B70E-4FFF-B141-8B18-557D6A287CFD}"/>
          </ac:spMkLst>
        </pc:spChg>
        <pc:spChg chg="mod">
          <ac:chgData name="瑛莉菜 羽田" userId="64c7e7a027abc1d1" providerId="LiveId" clId="{72CE6FB9-6853-405E-B54C-E197F15BA6F7}" dt="2024-09-17T06:04:05.573" v="47"/>
          <ac:spMkLst>
            <pc:docMk/>
            <pc:sldMk cId="4010063240" sldId="375"/>
            <ac:spMk id="14" creationId="{4C1CE79F-7A8C-E943-C2CD-9B9D895545B4}"/>
          </ac:spMkLst>
        </pc:spChg>
        <pc:spChg chg="mod">
          <ac:chgData name="瑛莉菜 羽田" userId="64c7e7a027abc1d1" providerId="LiveId" clId="{72CE6FB9-6853-405E-B54C-E197F15BA6F7}" dt="2024-09-17T06:03:02.385" v="10" actId="20577"/>
          <ac:spMkLst>
            <pc:docMk/>
            <pc:sldMk cId="4010063240" sldId="375"/>
            <ac:spMk id="23" creationId="{00000000-0000-0000-0000-000000000000}"/>
          </ac:spMkLst>
        </pc:spChg>
        <pc:spChg chg="mod">
          <ac:chgData name="瑛莉菜 羽田" userId="64c7e7a027abc1d1" providerId="LiveId" clId="{72CE6FB9-6853-405E-B54C-E197F15BA6F7}" dt="2024-09-17T06:03:13.270" v="13"/>
          <ac:spMkLst>
            <pc:docMk/>
            <pc:sldMk cId="4010063240" sldId="375"/>
            <ac:spMk id="65" creationId="{00000000-0000-0000-0000-000000000000}"/>
          </ac:spMkLst>
        </pc:spChg>
        <pc:picChg chg="add mod">
          <ac:chgData name="瑛莉菜 羽田" userId="64c7e7a027abc1d1" providerId="LiveId" clId="{72CE6FB9-6853-405E-B54C-E197F15BA6F7}" dt="2024-09-17T06:04:29.018" v="50" actId="1076"/>
          <ac:picMkLst>
            <pc:docMk/>
            <pc:sldMk cId="4010063240" sldId="375"/>
            <ac:picMk id="5" creationId="{E49ABFE5-422E-A870-4DD8-A0824659993B}"/>
          </ac:picMkLst>
        </pc:picChg>
        <pc:picChg chg="del">
          <ac:chgData name="瑛莉菜 羽田" userId="64c7e7a027abc1d1" providerId="LiveId" clId="{72CE6FB9-6853-405E-B54C-E197F15BA6F7}" dt="2024-09-17T06:03:05.072" v="11" actId="478"/>
          <ac:picMkLst>
            <pc:docMk/>
            <pc:sldMk cId="4010063240" sldId="375"/>
            <ac:picMk id="6" creationId="{467A56C2-BDB0-9CDA-D637-977B700AD6EB}"/>
          </ac:picMkLst>
        </pc:picChg>
        <pc:picChg chg="del">
          <ac:chgData name="瑛莉菜 羽田" userId="64c7e7a027abc1d1" providerId="LiveId" clId="{72CE6FB9-6853-405E-B54C-E197F15BA6F7}" dt="2024-09-17T06:03:05.745" v="12" actId="478"/>
          <ac:picMkLst>
            <pc:docMk/>
            <pc:sldMk cId="4010063240" sldId="375"/>
            <ac:picMk id="8" creationId="{DAEA71BE-CD29-AAB4-9266-CE4F676644A3}"/>
          </ac:picMkLst>
        </pc:picChg>
        <pc:picChg chg="add mod">
          <ac:chgData name="瑛莉菜 羽田" userId="64c7e7a027abc1d1" providerId="LiveId" clId="{72CE6FB9-6853-405E-B54C-E197F15BA6F7}" dt="2024-09-17T06:04:52.496" v="55" actId="1076"/>
          <ac:picMkLst>
            <pc:docMk/>
            <pc:sldMk cId="4010063240" sldId="375"/>
            <ac:picMk id="9" creationId="{91C37DFE-C45E-94D3-D19A-DF9524B872C6}"/>
          </ac:picMkLst>
        </pc:picChg>
        <pc:picChg chg="add mod">
          <ac:chgData name="瑛莉菜 羽田" userId="64c7e7a027abc1d1" providerId="LiveId" clId="{72CE6FB9-6853-405E-B54C-E197F15BA6F7}" dt="2024-09-17T06:05:14.469" v="58" actId="1076"/>
          <ac:picMkLst>
            <pc:docMk/>
            <pc:sldMk cId="4010063240" sldId="375"/>
            <ac:picMk id="33" creationId="{E66B8DA2-E63C-9C74-14D4-7D4A770E6FE3}"/>
          </ac:picMkLst>
        </pc:picChg>
      </pc:sldChg>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sldChg chg="addSp delSp modSp mod">
        <pc:chgData name="瑛莉菜 羽田" userId="64c7e7a027abc1d1" providerId="LiveId" clId="{9E7FAFFD-42CE-4321-8D84-A3481B544ED1}" dt="2024-09-17T06:14:30.855" v="74" actId="1076"/>
        <pc:sldMkLst>
          <pc:docMk/>
          <pc:sldMk cId="4010063240" sldId="375"/>
        </pc:sldMkLst>
        <pc:spChg chg="mod">
          <ac:chgData name="瑛莉菜 羽田" userId="64c7e7a027abc1d1" providerId="LiveId" clId="{9E7FAFFD-42CE-4321-8D84-A3481B544ED1}" dt="2024-09-17T06:12:05.893" v="52" actId="20577"/>
          <ac:spMkLst>
            <pc:docMk/>
            <pc:sldMk cId="4010063240" sldId="375"/>
            <ac:spMk id="2" creationId="{9C6C646A-4932-0ED0-0A88-228322997931}"/>
          </ac:spMkLst>
        </pc:spChg>
        <pc:spChg chg="mod">
          <ac:chgData name="瑛莉菜 羽田" userId="64c7e7a027abc1d1" providerId="LiveId" clId="{9E7FAFFD-42CE-4321-8D84-A3481B544ED1}" dt="2024-09-17T06:13:26.503" v="59"/>
          <ac:spMkLst>
            <pc:docMk/>
            <pc:sldMk cId="4010063240" sldId="375"/>
            <ac:spMk id="14" creationId="{4C1CE79F-7A8C-E943-C2CD-9B9D895545B4}"/>
          </ac:spMkLst>
        </pc:spChg>
        <pc:spChg chg="mod">
          <ac:chgData name="瑛莉菜 羽田" userId="64c7e7a027abc1d1" providerId="LiveId" clId="{9E7FAFFD-42CE-4321-8D84-A3481B544ED1}" dt="2024-09-17T06:11:37.832" v="16" actId="20577"/>
          <ac:spMkLst>
            <pc:docMk/>
            <pc:sldMk cId="4010063240" sldId="375"/>
            <ac:spMk id="23" creationId="{00000000-0000-0000-0000-000000000000}"/>
          </ac:spMkLst>
        </pc:spChg>
        <pc:spChg chg="mod">
          <ac:chgData name="瑛莉菜 羽田" userId="64c7e7a027abc1d1" providerId="LiveId" clId="{9E7FAFFD-42CE-4321-8D84-A3481B544ED1}" dt="2024-09-17T06:11:47.090" v="26"/>
          <ac:spMkLst>
            <pc:docMk/>
            <pc:sldMk cId="4010063240" sldId="375"/>
            <ac:spMk id="65" creationId="{00000000-0000-0000-0000-000000000000}"/>
          </ac:spMkLst>
        </pc:spChg>
        <pc:picChg chg="add mod">
          <ac:chgData name="瑛莉菜 羽田" userId="64c7e7a027abc1d1" providerId="LiveId" clId="{9E7FAFFD-42CE-4321-8D84-A3481B544ED1}" dt="2024-09-17T06:13:46.651" v="66" actId="14100"/>
          <ac:picMkLst>
            <pc:docMk/>
            <pc:sldMk cId="4010063240" sldId="375"/>
            <ac:picMk id="5" creationId="{68237DDA-1FC1-7034-FF1A-F8292434C1DE}"/>
          </ac:picMkLst>
        </pc:picChg>
        <pc:picChg chg="del">
          <ac:chgData name="瑛莉菜 羽田" userId="64c7e7a027abc1d1" providerId="LiveId" clId="{9E7FAFFD-42CE-4321-8D84-A3481B544ED1}" dt="2024-09-17T06:13:29.072" v="60" actId="478"/>
          <ac:picMkLst>
            <pc:docMk/>
            <pc:sldMk cId="4010063240" sldId="375"/>
            <ac:picMk id="6" creationId="{3407B1FB-417C-C568-EBB6-260735512B41}"/>
          </ac:picMkLst>
        </pc:picChg>
        <pc:picChg chg="del">
          <ac:chgData name="瑛莉菜 羽田" userId="64c7e7a027abc1d1" providerId="LiveId" clId="{9E7FAFFD-42CE-4321-8D84-A3481B544ED1}" dt="2024-09-17T06:13:29.599" v="61" actId="478"/>
          <ac:picMkLst>
            <pc:docMk/>
            <pc:sldMk cId="4010063240" sldId="375"/>
            <ac:picMk id="8" creationId="{AC7B21F2-5A7F-837B-DD62-AF5C3FC22576}"/>
          </ac:picMkLst>
        </pc:picChg>
        <pc:picChg chg="add mod">
          <ac:chgData name="瑛莉菜 羽田" userId="64c7e7a027abc1d1" providerId="LiveId" clId="{9E7FAFFD-42CE-4321-8D84-A3481B544ED1}" dt="2024-09-17T06:14:10.342" v="69" actId="1076"/>
          <ac:picMkLst>
            <pc:docMk/>
            <pc:sldMk cId="4010063240" sldId="375"/>
            <ac:picMk id="9" creationId="{481533FA-A7D7-77BD-AA27-8B43934151B7}"/>
          </ac:picMkLst>
        </pc:picChg>
        <pc:picChg chg="add mod">
          <ac:chgData name="瑛莉菜 羽田" userId="64c7e7a027abc1d1" providerId="LiveId" clId="{9E7FAFFD-42CE-4321-8D84-A3481B544ED1}" dt="2024-09-17T06:14:30.855" v="74" actId="1076"/>
          <ac:picMkLst>
            <pc:docMk/>
            <pc:sldMk cId="4010063240" sldId="375"/>
            <ac:picMk id="33" creationId="{0D3D38CF-21AB-A546-5080-EC6B448B985C}"/>
          </ac:picMkLst>
        </pc:picChg>
        <pc:picChg chg="del">
          <ac:chgData name="瑛莉菜 羽田" userId="64c7e7a027abc1d1" providerId="LiveId" clId="{9E7FAFFD-42CE-4321-8D84-A3481B544ED1}" dt="2024-09-17T06:13:29.953" v="62" actId="478"/>
          <ac:picMkLst>
            <pc:docMk/>
            <pc:sldMk cId="4010063240" sldId="375"/>
            <ac:picMk id="35" creationId="{86DE9AD0-4461-F869-0EE1-F87077A38384}"/>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sldChg chg="addSp delSp modSp mod">
        <pc:chgData name="瑛莉菜 羽田" userId="64c7e7a027abc1d1" providerId="LiveId" clId="{ACD67433-912E-4726-B101-582528DEA215}" dt="2024-09-17T05:52:21.236" v="38" actId="1076"/>
        <pc:sldMkLst>
          <pc:docMk/>
          <pc:sldMk cId="4010063240" sldId="375"/>
        </pc:sldMkLst>
        <pc:spChg chg="mod">
          <ac:chgData name="瑛莉菜 羽田" userId="64c7e7a027abc1d1" providerId="LiveId" clId="{ACD67433-912E-4726-B101-582528DEA215}" dt="2024-09-17T05:49:55.343" v="18"/>
          <ac:spMkLst>
            <pc:docMk/>
            <pc:sldMk cId="4010063240" sldId="375"/>
            <ac:spMk id="2" creationId="{9C6C646A-4932-0ED0-0A88-228322997931}"/>
          </ac:spMkLst>
        </pc:spChg>
        <pc:spChg chg="mod">
          <ac:chgData name="瑛莉菜 羽田" userId="64c7e7a027abc1d1" providerId="LiveId" clId="{ACD67433-912E-4726-B101-582528DEA215}" dt="2024-09-17T05:49:45.338" v="17"/>
          <ac:spMkLst>
            <pc:docMk/>
            <pc:sldMk cId="4010063240" sldId="375"/>
            <ac:spMk id="10" creationId="{C3C3B70E-4FFF-B141-8B18-557D6A287CFD}"/>
          </ac:spMkLst>
        </pc:spChg>
        <pc:spChg chg="mod">
          <ac:chgData name="瑛莉菜 羽田" userId="64c7e7a027abc1d1" providerId="LiveId" clId="{ACD67433-912E-4726-B101-582528DEA215}" dt="2024-09-17T05:50:24.577" v="26"/>
          <ac:spMkLst>
            <pc:docMk/>
            <pc:sldMk cId="4010063240" sldId="375"/>
            <ac:spMk id="14" creationId="{4C1CE79F-7A8C-E943-C2CD-9B9D895545B4}"/>
          </ac:spMkLst>
        </pc:spChg>
        <pc:spChg chg="mod">
          <ac:chgData name="瑛莉菜 羽田" userId="64c7e7a027abc1d1" providerId="LiveId" clId="{ACD67433-912E-4726-B101-582528DEA215}" dt="2024-09-17T05:49:28.461" v="0"/>
          <ac:spMkLst>
            <pc:docMk/>
            <pc:sldMk cId="4010063240" sldId="375"/>
            <ac:spMk id="23" creationId="{00000000-0000-0000-0000-000000000000}"/>
          </ac:spMkLst>
        </pc:spChg>
        <pc:spChg chg="mod">
          <ac:chgData name="瑛莉菜 羽田" userId="64c7e7a027abc1d1" providerId="LiveId" clId="{ACD67433-912E-4726-B101-582528DEA215}" dt="2024-09-17T05:49:35.845" v="10"/>
          <ac:spMkLst>
            <pc:docMk/>
            <pc:sldMk cId="4010063240" sldId="375"/>
            <ac:spMk id="65" creationId="{00000000-0000-0000-0000-000000000000}"/>
          </ac:spMkLst>
        </pc:spChg>
        <pc:picChg chg="del">
          <ac:chgData name="瑛莉菜 羽田" userId="64c7e7a027abc1d1" providerId="LiveId" clId="{ACD67433-912E-4726-B101-582528DEA215}" dt="2024-09-17T05:50:00.318" v="19" actId="478"/>
          <ac:picMkLst>
            <pc:docMk/>
            <pc:sldMk cId="4010063240" sldId="375"/>
            <ac:picMk id="5" creationId="{273A92D4-BE1E-0AF1-25E2-8CDC4E1524EA}"/>
          </ac:picMkLst>
        </pc:picChg>
        <pc:picChg chg="add mod">
          <ac:chgData name="瑛莉菜 羽田" userId="64c7e7a027abc1d1" providerId="LiveId" clId="{ACD67433-912E-4726-B101-582528DEA215}" dt="2024-09-17T05:51:31.279" v="35" actId="1076"/>
          <ac:picMkLst>
            <pc:docMk/>
            <pc:sldMk cId="4010063240" sldId="375"/>
            <ac:picMk id="6" creationId="{D8A6B907-C672-35F6-1512-C381AEB20489}"/>
          </ac:picMkLst>
        </pc:picChg>
        <pc:picChg chg="add mod">
          <ac:chgData name="瑛莉菜 羽田" userId="64c7e7a027abc1d1" providerId="LiveId" clId="{ACD67433-912E-4726-B101-582528DEA215}" dt="2024-09-17T05:52:21.236" v="38" actId="1076"/>
          <ac:picMkLst>
            <pc:docMk/>
            <pc:sldMk cId="4010063240" sldId="375"/>
            <ac:picMk id="8" creationId="{C9957253-585B-F2CB-0864-AB7175032055}"/>
          </ac:picMkLst>
        </pc:picChg>
        <pc:picChg chg="del">
          <ac:chgData name="瑛莉菜 羽田" userId="64c7e7a027abc1d1" providerId="LiveId" clId="{ACD67433-912E-4726-B101-582528DEA215}" dt="2024-09-17T05:50:00.827" v="20" actId="478"/>
          <ac:picMkLst>
            <pc:docMk/>
            <pc:sldMk cId="4010063240" sldId="375"/>
            <ac:picMk id="9" creationId="{AA2309FC-6FF9-2965-85E9-886595F37472}"/>
          </ac:picMkLst>
        </pc:picChg>
        <pc:picChg chg="del">
          <ac:chgData name="瑛莉菜 羽田" userId="64c7e7a027abc1d1" providerId="LiveId" clId="{ACD67433-912E-4726-B101-582528DEA215}" dt="2024-09-17T05:50:01.261" v="21" actId="478"/>
          <ac:picMkLst>
            <pc:docMk/>
            <pc:sldMk cId="4010063240" sldId="375"/>
            <ac:picMk id="29" creationId="{81E8A3F8-0E56-70B4-674A-74C6CC2CC8DF}"/>
          </ac:picMkLst>
        </pc:picChg>
      </pc:sldChg>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sldChg chg="addSp delSp modSp mod">
        <pc:chgData name="瑛莉菜 羽田" userId="64c7e7a027abc1d1" providerId="LiveId" clId="{8F6F2782-297F-4D73-BEAF-738579692649}" dt="2024-09-17T05:41:41.109" v="130"/>
        <pc:sldMkLst>
          <pc:docMk/>
          <pc:sldMk cId="4010063240" sldId="375"/>
        </pc:sldMkLst>
        <pc:spChg chg="mod">
          <ac:chgData name="瑛莉菜 羽田" userId="64c7e7a027abc1d1" providerId="LiveId" clId="{8F6F2782-297F-4D73-BEAF-738579692649}" dt="2024-09-17T05:39:15.885" v="98" actId="20577"/>
          <ac:spMkLst>
            <pc:docMk/>
            <pc:sldMk cId="4010063240" sldId="375"/>
            <ac:spMk id="2" creationId="{9C6C646A-4932-0ED0-0A88-228322997931}"/>
          </ac:spMkLst>
        </pc:spChg>
        <pc:spChg chg="mod">
          <ac:chgData name="瑛莉菜 羽田" userId="64c7e7a027abc1d1" providerId="LiveId" clId="{8F6F2782-297F-4D73-BEAF-738579692649}" dt="2024-09-17T05:39:30.736" v="106"/>
          <ac:spMkLst>
            <pc:docMk/>
            <pc:sldMk cId="4010063240" sldId="375"/>
            <ac:spMk id="10" creationId="{C3C3B70E-4FFF-B141-8B18-557D6A287CFD}"/>
          </ac:spMkLst>
        </pc:spChg>
        <pc:spChg chg="mod">
          <ac:chgData name="瑛莉菜 羽田" userId="64c7e7a027abc1d1" providerId="LiveId" clId="{8F6F2782-297F-4D73-BEAF-738579692649}" dt="2024-09-17T05:41:41.109" v="130"/>
          <ac:spMkLst>
            <pc:docMk/>
            <pc:sldMk cId="4010063240" sldId="375"/>
            <ac:spMk id="14" creationId="{4C1CE79F-7A8C-E943-C2CD-9B9D895545B4}"/>
          </ac:spMkLst>
        </pc:spChg>
        <pc:spChg chg="mod">
          <ac:chgData name="瑛莉菜 羽田" userId="64c7e7a027abc1d1" providerId="LiveId" clId="{8F6F2782-297F-4D73-BEAF-738579692649}" dt="2024-09-17T05:38:37.559" v="0"/>
          <ac:spMkLst>
            <pc:docMk/>
            <pc:sldMk cId="4010063240" sldId="375"/>
            <ac:spMk id="23" creationId="{00000000-0000-0000-0000-000000000000}"/>
          </ac:spMkLst>
        </pc:spChg>
        <pc:spChg chg="mod">
          <ac:chgData name="瑛莉菜 羽田" userId="64c7e7a027abc1d1" providerId="LiveId" clId="{8F6F2782-297F-4D73-BEAF-738579692649}" dt="2024-09-17T05:38:45.726" v="10"/>
          <ac:spMkLst>
            <pc:docMk/>
            <pc:sldMk cId="4010063240" sldId="375"/>
            <ac:spMk id="65" creationId="{00000000-0000-0000-0000-000000000000}"/>
          </ac:spMkLst>
        </pc:spChg>
        <pc:picChg chg="del">
          <ac:chgData name="瑛莉菜 羽田" userId="64c7e7a027abc1d1" providerId="LiveId" clId="{8F6F2782-297F-4D73-BEAF-738579692649}" dt="2024-09-17T05:39:37.089" v="107" actId="478"/>
          <ac:picMkLst>
            <pc:docMk/>
            <pc:sldMk cId="4010063240" sldId="375"/>
            <ac:picMk id="5" creationId="{448B1C78-9211-5218-2468-34623671F7BE}"/>
          </ac:picMkLst>
        </pc:picChg>
        <pc:picChg chg="add mod">
          <ac:chgData name="瑛莉菜 羽田" userId="64c7e7a027abc1d1" providerId="LiveId" clId="{8F6F2782-297F-4D73-BEAF-738579692649}" dt="2024-09-17T05:40:22.805" v="113" actId="14100"/>
          <ac:picMkLst>
            <pc:docMk/>
            <pc:sldMk cId="4010063240" sldId="375"/>
            <ac:picMk id="6" creationId="{1D3B8F25-31AF-B98A-FF43-34585C315B47}"/>
          </ac:picMkLst>
        </pc:picChg>
        <pc:picChg chg="add mod">
          <ac:chgData name="瑛莉菜 羽田" userId="64c7e7a027abc1d1" providerId="LiveId" clId="{8F6F2782-297F-4D73-BEAF-738579692649}" dt="2024-09-17T05:40:38.945" v="116" actId="1076"/>
          <ac:picMkLst>
            <pc:docMk/>
            <pc:sldMk cId="4010063240" sldId="375"/>
            <ac:picMk id="8" creationId="{92F581D2-B7F3-73B5-E64E-B4D15D813F8D}"/>
          </ac:picMkLst>
        </pc:picChg>
        <pc:picChg chg="del">
          <ac:chgData name="瑛莉菜 羽田" userId="64c7e7a027abc1d1" providerId="LiveId" clId="{8F6F2782-297F-4D73-BEAF-738579692649}" dt="2024-09-17T05:39:37.530" v="108" actId="478"/>
          <ac:picMkLst>
            <pc:docMk/>
            <pc:sldMk cId="4010063240" sldId="375"/>
            <ac:picMk id="9" creationId="{C7F86CE6-5C70-D04E-C919-89124E63D77A}"/>
          </ac:picMkLst>
        </pc:picChg>
        <pc:picChg chg="add mod">
          <ac:chgData name="瑛莉菜 羽田" userId="64c7e7a027abc1d1" providerId="LiveId" clId="{8F6F2782-297F-4D73-BEAF-738579692649}" dt="2024-09-17T05:40:55.039" v="121" actId="1076"/>
          <ac:picMkLst>
            <pc:docMk/>
            <pc:sldMk cId="4010063240" sldId="375"/>
            <ac:picMk id="25" creationId="{37308A80-A757-EB88-F6FB-D20CBA3A1819}"/>
          </ac:picMkLst>
        </pc:picChg>
        <pc:picChg chg="del">
          <ac:chgData name="瑛莉菜 羽田" userId="64c7e7a027abc1d1" providerId="LiveId" clId="{8F6F2782-297F-4D73-BEAF-738579692649}" dt="2024-09-17T05:39:38.100" v="109" actId="478"/>
          <ac:picMkLst>
            <pc:docMk/>
            <pc:sldMk cId="4010063240" sldId="375"/>
            <ac:picMk id="29" creationId="{54F870FD-61B6-A300-4800-2F543F7810C9}"/>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sldChg chg="addSp delSp modSp mod">
        <pc:chgData name="瑛莉菜 羽田" userId="64c7e7a027abc1d1" providerId="LiveId" clId="{B2EC8C0F-9AE4-45B2-AEB1-8BBEAD8D11C6}" dt="2024-09-17T06:22:18.359" v="84" actId="1076"/>
        <pc:sldMkLst>
          <pc:docMk/>
          <pc:sldMk cId="4010063240" sldId="375"/>
        </pc:sldMkLst>
        <pc:spChg chg="mod">
          <ac:chgData name="瑛莉菜 羽田" userId="64c7e7a027abc1d1" providerId="LiveId" clId="{B2EC8C0F-9AE4-45B2-AEB1-8BBEAD8D11C6}" dt="2024-09-17T06:20:40.846" v="65"/>
          <ac:spMkLst>
            <pc:docMk/>
            <pc:sldMk cId="4010063240" sldId="375"/>
            <ac:spMk id="2" creationId="{9C6C646A-4932-0ED0-0A88-228322997931}"/>
          </ac:spMkLst>
        </pc:spChg>
        <pc:spChg chg="mod">
          <ac:chgData name="瑛莉菜 羽田" userId="64c7e7a027abc1d1" providerId="LiveId" clId="{B2EC8C0F-9AE4-45B2-AEB1-8BBEAD8D11C6}" dt="2024-09-17T06:21:20.511" v="70"/>
          <ac:spMkLst>
            <pc:docMk/>
            <pc:sldMk cId="4010063240" sldId="375"/>
            <ac:spMk id="14" creationId="{4C1CE79F-7A8C-E943-C2CD-9B9D895545B4}"/>
          </ac:spMkLst>
        </pc:spChg>
        <pc:spChg chg="mod">
          <ac:chgData name="瑛莉菜 羽田" userId="64c7e7a027abc1d1" providerId="LiveId" clId="{B2EC8C0F-9AE4-45B2-AEB1-8BBEAD8D11C6}" dt="2024-09-17T06:19:26.888" v="16" actId="20577"/>
          <ac:spMkLst>
            <pc:docMk/>
            <pc:sldMk cId="4010063240" sldId="375"/>
            <ac:spMk id="23" creationId="{00000000-0000-0000-0000-000000000000}"/>
          </ac:spMkLst>
        </pc:spChg>
        <pc:spChg chg="mod">
          <ac:chgData name="瑛莉菜 羽田" userId="64c7e7a027abc1d1" providerId="LiveId" clId="{B2EC8C0F-9AE4-45B2-AEB1-8BBEAD8D11C6}" dt="2024-09-17T06:19:36.092" v="26"/>
          <ac:spMkLst>
            <pc:docMk/>
            <pc:sldMk cId="4010063240" sldId="375"/>
            <ac:spMk id="65" creationId="{00000000-0000-0000-0000-000000000000}"/>
          </ac:spMkLst>
        </pc:spChg>
        <pc:picChg chg="add mod">
          <ac:chgData name="瑛莉菜 羽田" userId="64c7e7a027abc1d1" providerId="LiveId" clId="{B2EC8C0F-9AE4-45B2-AEB1-8BBEAD8D11C6}" dt="2024-09-17T06:21:39.420" v="76" actId="1076"/>
          <ac:picMkLst>
            <pc:docMk/>
            <pc:sldMk cId="4010063240" sldId="375"/>
            <ac:picMk id="5" creationId="{2AA6EAFD-38D2-AA6F-28F0-019546E6C3CA}"/>
          </ac:picMkLst>
        </pc:picChg>
        <pc:picChg chg="del">
          <ac:chgData name="瑛莉菜 羽田" userId="64c7e7a027abc1d1" providerId="LiveId" clId="{B2EC8C0F-9AE4-45B2-AEB1-8BBEAD8D11C6}" dt="2024-09-17T06:21:22.463" v="71" actId="478"/>
          <ac:picMkLst>
            <pc:docMk/>
            <pc:sldMk cId="4010063240" sldId="375"/>
            <ac:picMk id="6" creationId="{426184B7-2015-3C46-99B3-04FBE76ADAF0}"/>
          </ac:picMkLst>
        </pc:picChg>
        <pc:picChg chg="del">
          <ac:chgData name="瑛莉菜 羽田" userId="64c7e7a027abc1d1" providerId="LiveId" clId="{B2EC8C0F-9AE4-45B2-AEB1-8BBEAD8D11C6}" dt="2024-09-17T06:21:23.076" v="72" actId="478"/>
          <ac:picMkLst>
            <pc:docMk/>
            <pc:sldMk cId="4010063240" sldId="375"/>
            <ac:picMk id="8" creationId="{910DA3CB-5955-EF68-A356-1C9E463CD4F6}"/>
          </ac:picMkLst>
        </pc:picChg>
        <pc:picChg chg="add mod">
          <ac:chgData name="瑛莉菜 羽田" userId="64c7e7a027abc1d1" providerId="LiveId" clId="{B2EC8C0F-9AE4-45B2-AEB1-8BBEAD8D11C6}" dt="2024-09-17T06:21:59.134" v="80" actId="1076"/>
          <ac:picMkLst>
            <pc:docMk/>
            <pc:sldMk cId="4010063240" sldId="375"/>
            <ac:picMk id="9" creationId="{7FA06DAD-A691-E374-47F1-2D997A15375E}"/>
          </ac:picMkLst>
        </pc:picChg>
        <pc:picChg chg="add mod">
          <ac:chgData name="瑛莉菜 羽田" userId="64c7e7a027abc1d1" providerId="LiveId" clId="{B2EC8C0F-9AE4-45B2-AEB1-8BBEAD8D11C6}" dt="2024-09-17T06:22:18.359" v="84" actId="1076"/>
          <ac:picMkLst>
            <pc:docMk/>
            <pc:sldMk cId="4010063240" sldId="375"/>
            <ac:picMk id="33" creationId="{E5EB1C94-F7E9-CCCD-0E45-7C4AE41BC2DE}"/>
          </ac:picMkLst>
        </pc:picChg>
        <pc:picChg chg="del">
          <ac:chgData name="瑛莉菜 羽田" userId="64c7e7a027abc1d1" providerId="LiveId" clId="{B2EC8C0F-9AE4-45B2-AEB1-8BBEAD8D11C6}" dt="2024-09-17T06:21:23.395" v="73" actId="478"/>
          <ac:picMkLst>
            <pc:docMk/>
            <pc:sldMk cId="4010063240" sldId="375"/>
            <ac:picMk id="35" creationId="{EBE7B30A-D483-B518-774B-6C1E0AFE9CB7}"/>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sldChg chg="addSp delSp modSp mod">
        <pc:chgData name="瑛莉菜 羽田" userId="64c7e7a027abc1d1" providerId="LiveId" clId="{6C3C791C-C15B-42CE-BB2D-EA51D3E06E42}" dt="2024-09-17T04:23:40.027" v="45" actId="1076"/>
        <pc:sldMkLst>
          <pc:docMk/>
          <pc:sldMk cId="4010063240" sldId="375"/>
        </pc:sldMkLst>
        <pc:spChg chg="mod">
          <ac:chgData name="瑛莉菜 羽田" userId="64c7e7a027abc1d1" providerId="LiveId" clId="{6C3C791C-C15B-42CE-BB2D-EA51D3E06E42}" dt="2024-09-17T04:20:39.123" v="11"/>
          <ac:spMkLst>
            <pc:docMk/>
            <pc:sldMk cId="4010063240" sldId="375"/>
            <ac:spMk id="2" creationId="{9C6C646A-4932-0ED0-0A88-228322997931}"/>
          </ac:spMkLst>
        </pc:spChg>
        <pc:spChg chg="mod">
          <ac:chgData name="瑛莉菜 羽田" userId="64c7e7a027abc1d1" providerId="LiveId" clId="{6C3C791C-C15B-42CE-BB2D-EA51D3E06E42}" dt="2024-09-17T04:21:02.274" v="23"/>
          <ac:spMkLst>
            <pc:docMk/>
            <pc:sldMk cId="4010063240" sldId="375"/>
            <ac:spMk id="10" creationId="{C3C3B70E-4FFF-B141-8B18-557D6A287CFD}"/>
          </ac:spMkLst>
        </pc:spChg>
        <pc:spChg chg="mod">
          <ac:chgData name="瑛莉菜 羽田" userId="64c7e7a027abc1d1" providerId="LiveId" clId="{6C3C791C-C15B-42CE-BB2D-EA51D3E06E42}" dt="2024-09-17T04:21:34.446" v="29" actId="20577"/>
          <ac:spMkLst>
            <pc:docMk/>
            <pc:sldMk cId="4010063240" sldId="375"/>
            <ac:spMk id="14" creationId="{4C1CE79F-7A8C-E943-C2CD-9B9D895545B4}"/>
          </ac:spMkLst>
        </pc:spChg>
        <pc:spChg chg="mod">
          <ac:chgData name="瑛莉菜 羽田" userId="64c7e7a027abc1d1" providerId="LiveId" clId="{6C3C791C-C15B-42CE-BB2D-EA51D3E06E42}" dt="2024-09-17T04:20:22.925" v="0"/>
          <ac:spMkLst>
            <pc:docMk/>
            <pc:sldMk cId="4010063240" sldId="375"/>
            <ac:spMk id="23" creationId="{00000000-0000-0000-0000-000000000000}"/>
          </ac:spMkLst>
        </pc:spChg>
        <pc:spChg chg="mod">
          <ac:chgData name="瑛莉菜 羽田" userId="64c7e7a027abc1d1" providerId="LiveId" clId="{6C3C791C-C15B-42CE-BB2D-EA51D3E06E42}" dt="2024-09-17T04:20:30.650" v="10"/>
          <ac:spMkLst>
            <pc:docMk/>
            <pc:sldMk cId="4010063240" sldId="375"/>
            <ac:spMk id="65" creationId="{00000000-0000-0000-0000-000000000000}"/>
          </ac:spMkLst>
        </pc:spChg>
        <pc:spChg chg="mod">
          <ac:chgData name="瑛莉菜 羽田" userId="64c7e7a027abc1d1" providerId="LiveId" clId="{6C3C791C-C15B-42CE-BB2D-EA51D3E06E42}" dt="2024-09-17T04:20:53.584" v="15"/>
          <ac:spMkLst>
            <pc:docMk/>
            <pc:sldMk cId="4010063240" sldId="375"/>
            <ac:spMk id="69" creationId="{00000000-0000-0000-0000-000000000000}"/>
          </ac:spMkLst>
        </pc:spChg>
        <pc:picChg chg="del">
          <ac:chgData name="瑛莉菜 羽田" userId="64c7e7a027abc1d1" providerId="LiveId" clId="{6C3C791C-C15B-42CE-BB2D-EA51D3E06E42}" dt="2024-09-17T04:21:37.546" v="30" actId="478"/>
          <ac:picMkLst>
            <pc:docMk/>
            <pc:sldMk cId="4010063240" sldId="375"/>
            <ac:picMk id="5" creationId="{63EC2E3A-CEB5-D8AD-BCE8-1471E7D3CCAE}"/>
          </ac:picMkLst>
        </pc:picChg>
        <pc:picChg chg="add mod">
          <ac:chgData name="瑛莉菜 羽田" userId="64c7e7a027abc1d1" providerId="LiveId" clId="{6C3C791C-C15B-42CE-BB2D-EA51D3E06E42}" dt="2024-09-17T04:21:53.736" v="36" actId="1076"/>
          <ac:picMkLst>
            <pc:docMk/>
            <pc:sldMk cId="4010063240" sldId="375"/>
            <ac:picMk id="6" creationId="{C096BC98-588C-16DA-1752-39593732E04E}"/>
          </ac:picMkLst>
        </pc:picChg>
        <pc:picChg chg="add mod">
          <ac:chgData name="瑛莉菜 羽田" userId="64c7e7a027abc1d1" providerId="LiveId" clId="{6C3C791C-C15B-42CE-BB2D-EA51D3E06E42}" dt="2024-09-17T04:22:13.735" v="39" actId="1076"/>
          <ac:picMkLst>
            <pc:docMk/>
            <pc:sldMk cId="4010063240" sldId="375"/>
            <ac:picMk id="8" creationId="{AE19BFE1-CCC3-BE9F-4FC1-E4D7E8947CC6}"/>
          </ac:picMkLst>
        </pc:picChg>
        <pc:picChg chg="del">
          <ac:chgData name="瑛莉菜 羽田" userId="64c7e7a027abc1d1" providerId="LiveId" clId="{6C3C791C-C15B-42CE-BB2D-EA51D3E06E42}" dt="2024-09-17T04:21:37.969" v="31" actId="478"/>
          <ac:picMkLst>
            <pc:docMk/>
            <pc:sldMk cId="4010063240" sldId="375"/>
            <ac:picMk id="9" creationId="{836AC112-1591-B223-F3D2-8E13AAF06FF2}"/>
          </ac:picMkLst>
        </pc:picChg>
        <pc:picChg chg="add mod">
          <ac:chgData name="瑛莉菜 羽田" userId="64c7e7a027abc1d1" providerId="LiveId" clId="{6C3C791C-C15B-42CE-BB2D-EA51D3E06E42}" dt="2024-09-17T04:23:40.027" v="45" actId="1076"/>
          <ac:picMkLst>
            <pc:docMk/>
            <pc:sldMk cId="4010063240" sldId="375"/>
            <ac:picMk id="25" creationId="{24E5A28D-E3E9-A823-055B-A9641B87B29E}"/>
          </ac:picMkLst>
        </pc:picChg>
        <pc:picChg chg="add mod">
          <ac:chgData name="瑛莉菜 羽田" userId="64c7e7a027abc1d1" providerId="LiveId" clId="{6C3C791C-C15B-42CE-BB2D-EA51D3E06E42}" dt="2024-09-17T04:23:17.882" v="44" actId="1076"/>
          <ac:picMkLst>
            <pc:docMk/>
            <pc:sldMk cId="4010063240" sldId="375"/>
            <ac:picMk id="31" creationId="{DED4ACDC-068A-7D36-4B10-BB2729E3370D}"/>
          </ac:picMkLst>
        </pc:picChg>
      </pc:sldChg>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sldChg chg="addSp delSp modSp mod">
        <pc:chgData name="瑛莉菜 羽田" userId="64c7e7a027abc1d1" providerId="LiveId" clId="{DD190B30-573E-48BE-B5C4-A770568AECCC}" dt="2024-09-17T06:18:18.532" v="70" actId="1076"/>
        <pc:sldMkLst>
          <pc:docMk/>
          <pc:sldMk cId="4010063240" sldId="375"/>
        </pc:sldMkLst>
        <pc:spChg chg="mod">
          <ac:chgData name="瑛莉菜 羽田" userId="64c7e7a027abc1d1" providerId="LiveId" clId="{DD190B30-573E-48BE-B5C4-A770568AECCC}" dt="2024-09-17T06:16:45.482" v="51"/>
          <ac:spMkLst>
            <pc:docMk/>
            <pc:sldMk cId="4010063240" sldId="375"/>
            <ac:spMk id="2" creationId="{9C6C646A-4932-0ED0-0A88-228322997931}"/>
          </ac:spMkLst>
        </pc:spChg>
        <pc:spChg chg="mod">
          <ac:chgData name="瑛莉菜 羽田" userId="64c7e7a027abc1d1" providerId="LiveId" clId="{DD190B30-573E-48BE-B5C4-A770568AECCC}" dt="2024-09-17T06:17:20.554" v="56"/>
          <ac:spMkLst>
            <pc:docMk/>
            <pc:sldMk cId="4010063240" sldId="375"/>
            <ac:spMk id="14" creationId="{4C1CE79F-7A8C-E943-C2CD-9B9D895545B4}"/>
          </ac:spMkLst>
        </pc:spChg>
        <pc:spChg chg="mod">
          <ac:chgData name="瑛莉菜 羽田" userId="64c7e7a027abc1d1" providerId="LiveId" clId="{DD190B30-573E-48BE-B5C4-A770568AECCC}" dt="2024-09-17T06:15:25.988" v="0"/>
          <ac:spMkLst>
            <pc:docMk/>
            <pc:sldMk cId="4010063240" sldId="375"/>
            <ac:spMk id="23" creationId="{00000000-0000-0000-0000-000000000000}"/>
          </ac:spMkLst>
        </pc:spChg>
        <pc:spChg chg="mod">
          <ac:chgData name="瑛莉菜 羽田" userId="64c7e7a027abc1d1" providerId="LiveId" clId="{DD190B30-573E-48BE-B5C4-A770568AECCC}" dt="2024-09-17T06:15:34.561" v="10"/>
          <ac:spMkLst>
            <pc:docMk/>
            <pc:sldMk cId="4010063240" sldId="375"/>
            <ac:spMk id="65" creationId="{00000000-0000-0000-0000-000000000000}"/>
          </ac:spMkLst>
        </pc:spChg>
        <pc:picChg chg="del">
          <ac:chgData name="瑛莉菜 羽田" userId="64c7e7a027abc1d1" providerId="LiveId" clId="{DD190B30-573E-48BE-B5C4-A770568AECCC}" dt="2024-09-17T06:17:22.126" v="57" actId="478"/>
          <ac:picMkLst>
            <pc:docMk/>
            <pc:sldMk cId="4010063240" sldId="375"/>
            <ac:picMk id="5" creationId="{68237DDA-1FC1-7034-FF1A-F8292434C1DE}"/>
          </ac:picMkLst>
        </pc:picChg>
        <pc:picChg chg="add mod">
          <ac:chgData name="瑛莉菜 羽田" userId="64c7e7a027abc1d1" providerId="LiveId" clId="{DD190B30-573E-48BE-B5C4-A770568AECCC}" dt="2024-09-17T06:17:39.841" v="63" actId="14100"/>
          <ac:picMkLst>
            <pc:docMk/>
            <pc:sldMk cId="4010063240" sldId="375"/>
            <ac:picMk id="6" creationId="{426184B7-2015-3C46-99B3-04FBE76ADAF0}"/>
          </ac:picMkLst>
        </pc:picChg>
        <pc:picChg chg="add mod">
          <ac:chgData name="瑛莉菜 羽田" userId="64c7e7a027abc1d1" providerId="LiveId" clId="{DD190B30-573E-48BE-B5C4-A770568AECCC}" dt="2024-09-17T06:17:59.990" v="67" actId="1076"/>
          <ac:picMkLst>
            <pc:docMk/>
            <pc:sldMk cId="4010063240" sldId="375"/>
            <ac:picMk id="8" creationId="{910DA3CB-5955-EF68-A356-1C9E463CD4F6}"/>
          </ac:picMkLst>
        </pc:picChg>
        <pc:picChg chg="del">
          <ac:chgData name="瑛莉菜 羽田" userId="64c7e7a027abc1d1" providerId="LiveId" clId="{DD190B30-573E-48BE-B5C4-A770568AECCC}" dt="2024-09-17T06:17:22.668" v="58" actId="478"/>
          <ac:picMkLst>
            <pc:docMk/>
            <pc:sldMk cId="4010063240" sldId="375"/>
            <ac:picMk id="9" creationId="{481533FA-A7D7-77BD-AA27-8B43934151B7}"/>
          </ac:picMkLst>
        </pc:picChg>
        <pc:picChg chg="del">
          <ac:chgData name="瑛莉菜 羽田" userId="64c7e7a027abc1d1" providerId="LiveId" clId="{DD190B30-573E-48BE-B5C4-A770568AECCC}" dt="2024-09-17T06:17:23.075" v="59" actId="478"/>
          <ac:picMkLst>
            <pc:docMk/>
            <pc:sldMk cId="4010063240" sldId="375"/>
            <ac:picMk id="33" creationId="{0D3D38CF-21AB-A546-5080-EC6B448B985C}"/>
          </ac:picMkLst>
        </pc:picChg>
        <pc:picChg chg="add mod">
          <ac:chgData name="瑛莉菜 羽田" userId="64c7e7a027abc1d1" providerId="LiveId" clId="{DD190B30-573E-48BE-B5C4-A770568AECCC}" dt="2024-09-17T06:18:18.532" v="70" actId="1076"/>
          <ac:picMkLst>
            <pc:docMk/>
            <pc:sldMk cId="4010063240" sldId="375"/>
            <ac:picMk id="35" creationId="{EBE7B30A-D483-B518-774B-6C1E0AFE9CB7}"/>
          </ac:picMkLst>
        </pc:picChg>
      </pc:sldChg>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sldChg chg="addSp delSp modSp mod">
        <pc:chgData name="瑛莉菜 羽田" userId="64c7e7a027abc1d1" providerId="LiveId" clId="{361E4713-CE5F-40B7-9C17-3904999B097A}" dt="2024-09-17T04:14:14.051" v="64" actId="1076"/>
        <pc:sldMkLst>
          <pc:docMk/>
          <pc:sldMk cId="4010063240" sldId="375"/>
        </pc:sldMkLst>
        <pc:spChg chg="mod">
          <ac:chgData name="瑛莉菜 羽田" userId="64c7e7a027abc1d1" providerId="LiveId" clId="{361E4713-CE5F-40B7-9C17-3904999B097A}" dt="2024-09-17T04:10:48.353" v="37" actId="20577"/>
          <ac:spMkLst>
            <pc:docMk/>
            <pc:sldMk cId="4010063240" sldId="375"/>
            <ac:spMk id="2" creationId="{9C6C646A-4932-0ED0-0A88-228322997931}"/>
          </ac:spMkLst>
        </pc:spChg>
        <pc:spChg chg="mod">
          <ac:chgData name="瑛莉菜 羽田" userId="64c7e7a027abc1d1" providerId="LiveId" clId="{361E4713-CE5F-40B7-9C17-3904999B097A}" dt="2024-09-17T04:10:25.722" v="2"/>
          <ac:spMkLst>
            <pc:docMk/>
            <pc:sldMk cId="4010063240" sldId="375"/>
            <ac:spMk id="10" creationId="{C3C3B70E-4FFF-B141-8B18-557D6A287CFD}"/>
          </ac:spMkLst>
        </pc:spChg>
        <pc:spChg chg="mod">
          <ac:chgData name="瑛莉菜 羽田" userId="64c7e7a027abc1d1" providerId="LiveId" clId="{361E4713-CE5F-40B7-9C17-3904999B097A}" dt="2024-09-17T04:12:48.593" v="44"/>
          <ac:spMkLst>
            <pc:docMk/>
            <pc:sldMk cId="4010063240" sldId="375"/>
            <ac:spMk id="14" creationId="{4C1CE79F-7A8C-E943-C2CD-9B9D895545B4}"/>
          </ac:spMkLst>
        </pc:spChg>
        <pc:spChg chg="mod">
          <ac:chgData name="瑛莉菜 羽田" userId="64c7e7a027abc1d1" providerId="LiveId" clId="{361E4713-CE5F-40B7-9C17-3904999B097A}" dt="2024-09-17T04:10:00.887" v="0"/>
          <ac:spMkLst>
            <pc:docMk/>
            <pc:sldMk cId="4010063240" sldId="375"/>
            <ac:spMk id="23" creationId="{00000000-0000-0000-0000-000000000000}"/>
          </ac:spMkLst>
        </pc:spChg>
        <pc:spChg chg="mod">
          <ac:chgData name="瑛莉菜 羽田" userId="64c7e7a027abc1d1" providerId="LiveId" clId="{361E4713-CE5F-40B7-9C17-3904999B097A}" dt="2024-09-17T04:10:12.304" v="1"/>
          <ac:spMkLst>
            <pc:docMk/>
            <pc:sldMk cId="4010063240" sldId="375"/>
            <ac:spMk id="65" creationId="{00000000-0000-0000-0000-000000000000}"/>
          </ac:spMkLst>
        </pc:spChg>
        <pc:spChg chg="mod">
          <ac:chgData name="瑛莉菜 羽田" userId="64c7e7a027abc1d1" providerId="LiveId" clId="{361E4713-CE5F-40B7-9C17-3904999B097A}" dt="2024-09-17T04:12:28.947" v="41"/>
          <ac:spMkLst>
            <pc:docMk/>
            <pc:sldMk cId="4010063240" sldId="375"/>
            <ac:spMk id="69" creationId="{00000000-0000-0000-0000-000000000000}"/>
          </ac:spMkLst>
        </pc:spChg>
        <pc:picChg chg="del">
          <ac:chgData name="瑛莉菜 羽田" userId="64c7e7a027abc1d1" providerId="LiveId" clId="{361E4713-CE5F-40B7-9C17-3904999B097A}" dt="2024-09-17T04:12:51.824" v="45" actId="478"/>
          <ac:picMkLst>
            <pc:docMk/>
            <pc:sldMk cId="4010063240" sldId="375"/>
            <ac:picMk id="5" creationId="{21EBCA69-F70E-1D4E-19B8-31E98DDEB70D}"/>
          </ac:picMkLst>
        </pc:picChg>
        <pc:picChg chg="add mod">
          <ac:chgData name="瑛莉菜 羽田" userId="64c7e7a027abc1d1" providerId="LiveId" clId="{361E4713-CE5F-40B7-9C17-3904999B097A}" dt="2024-09-17T04:13:13.930" v="51" actId="1076"/>
          <ac:picMkLst>
            <pc:docMk/>
            <pc:sldMk cId="4010063240" sldId="375"/>
            <ac:picMk id="6" creationId="{FC04821E-E713-3085-D8D8-780ED2BEC72F}"/>
          </ac:picMkLst>
        </pc:picChg>
        <pc:picChg chg="add mod">
          <ac:chgData name="瑛莉菜 羽田" userId="64c7e7a027abc1d1" providerId="LiveId" clId="{361E4713-CE5F-40B7-9C17-3904999B097A}" dt="2024-09-17T04:13:29.925" v="54" actId="1076"/>
          <ac:picMkLst>
            <pc:docMk/>
            <pc:sldMk cId="4010063240" sldId="375"/>
            <ac:picMk id="8" creationId="{6C9FA172-6BA3-8ABF-5587-942BC047BA35}"/>
          </ac:picMkLst>
        </pc:picChg>
        <pc:picChg chg="del">
          <ac:chgData name="瑛莉菜 羽田" userId="64c7e7a027abc1d1" providerId="LiveId" clId="{361E4713-CE5F-40B7-9C17-3904999B097A}" dt="2024-09-17T04:12:52.437" v="46" actId="478"/>
          <ac:picMkLst>
            <pc:docMk/>
            <pc:sldMk cId="4010063240" sldId="375"/>
            <ac:picMk id="9" creationId="{4AAEA867-C7CD-7855-6DD0-F6479178CF1A}"/>
          </ac:picMkLst>
        </pc:picChg>
        <pc:picChg chg="add mod">
          <ac:chgData name="瑛莉菜 羽田" userId="64c7e7a027abc1d1" providerId="LiveId" clId="{361E4713-CE5F-40B7-9C17-3904999B097A}" dt="2024-09-17T04:13:56.996" v="59" actId="1076"/>
          <ac:picMkLst>
            <pc:docMk/>
            <pc:sldMk cId="4010063240" sldId="375"/>
            <ac:picMk id="25" creationId="{4EEE86D0-F002-9473-D23B-374F7DA8C485}"/>
          </ac:picMkLst>
        </pc:picChg>
        <pc:picChg chg="add mod">
          <ac:chgData name="瑛莉菜 羽田" userId="64c7e7a027abc1d1" providerId="LiveId" clId="{361E4713-CE5F-40B7-9C17-3904999B097A}" dt="2024-09-17T04:14:14.051" v="64" actId="1076"/>
          <ac:picMkLst>
            <pc:docMk/>
            <pc:sldMk cId="4010063240" sldId="375"/>
            <ac:picMk id="30" creationId="{AEBA179A-A06D-F636-44AF-0E117ED68126}"/>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sldChg chg="addSp delSp modSp mod">
        <pc:chgData name="瑛莉菜 羽田" userId="64c7e7a027abc1d1" providerId="LiveId" clId="{140D5755-3A75-48A3-9B14-BD98E800F7F3}" dt="2024-09-17T04:19:35.599" v="56" actId="1076"/>
        <pc:sldMkLst>
          <pc:docMk/>
          <pc:sldMk cId="4010063240" sldId="375"/>
        </pc:sldMkLst>
        <pc:spChg chg="mod">
          <ac:chgData name="瑛莉菜 羽田" userId="64c7e7a027abc1d1" providerId="LiveId" clId="{140D5755-3A75-48A3-9B14-BD98E800F7F3}" dt="2024-09-17T04:17:01.769" v="32"/>
          <ac:spMkLst>
            <pc:docMk/>
            <pc:sldMk cId="4010063240" sldId="375"/>
            <ac:spMk id="2" creationId="{9C6C646A-4932-0ED0-0A88-228322997931}"/>
          </ac:spMkLst>
        </pc:spChg>
        <pc:spChg chg="mod">
          <ac:chgData name="瑛莉菜 羽田" userId="64c7e7a027abc1d1" providerId="LiveId" clId="{140D5755-3A75-48A3-9B14-BD98E800F7F3}" dt="2024-09-17T04:16:55.441" v="31"/>
          <ac:spMkLst>
            <pc:docMk/>
            <pc:sldMk cId="4010063240" sldId="375"/>
            <ac:spMk id="10" creationId="{C3C3B70E-4FFF-B141-8B18-557D6A287CFD}"/>
          </ac:spMkLst>
        </pc:spChg>
        <pc:spChg chg="mod">
          <ac:chgData name="瑛莉菜 羽田" userId="64c7e7a027abc1d1" providerId="LiveId" clId="{140D5755-3A75-48A3-9B14-BD98E800F7F3}" dt="2024-09-17T04:18:28.869" v="40" actId="20577"/>
          <ac:spMkLst>
            <pc:docMk/>
            <pc:sldMk cId="4010063240" sldId="375"/>
            <ac:spMk id="14" creationId="{4C1CE79F-7A8C-E943-C2CD-9B9D895545B4}"/>
          </ac:spMkLst>
        </pc:spChg>
        <pc:spChg chg="mod">
          <ac:chgData name="瑛莉菜 羽田" userId="64c7e7a027abc1d1" providerId="LiveId" clId="{140D5755-3A75-48A3-9B14-BD98E800F7F3}" dt="2024-09-17T04:16:29.513" v="6"/>
          <ac:spMkLst>
            <pc:docMk/>
            <pc:sldMk cId="4010063240" sldId="375"/>
            <ac:spMk id="23" creationId="{00000000-0000-0000-0000-000000000000}"/>
          </ac:spMkLst>
        </pc:spChg>
        <pc:spChg chg="mod">
          <ac:chgData name="瑛莉菜 羽田" userId="64c7e7a027abc1d1" providerId="LiveId" clId="{140D5755-3A75-48A3-9B14-BD98E800F7F3}" dt="2024-09-17T04:16:39.768" v="16"/>
          <ac:spMkLst>
            <pc:docMk/>
            <pc:sldMk cId="4010063240" sldId="375"/>
            <ac:spMk id="65" creationId="{00000000-0000-0000-0000-000000000000}"/>
          </ac:spMkLst>
        </pc:spChg>
        <pc:spChg chg="mod">
          <ac:chgData name="瑛莉菜 羽田" userId="64c7e7a027abc1d1" providerId="LiveId" clId="{140D5755-3A75-48A3-9B14-BD98E800F7F3}" dt="2024-09-17T04:16:47.773" v="26" actId="20577"/>
          <ac:spMkLst>
            <pc:docMk/>
            <pc:sldMk cId="4010063240" sldId="375"/>
            <ac:spMk id="69" creationId="{00000000-0000-0000-0000-000000000000}"/>
          </ac:spMkLst>
        </pc:spChg>
        <pc:picChg chg="add mod">
          <ac:chgData name="瑛莉菜 羽田" userId="64c7e7a027abc1d1" providerId="LiveId" clId="{140D5755-3A75-48A3-9B14-BD98E800F7F3}" dt="2024-09-17T04:19:01.975" v="50" actId="14100"/>
          <ac:picMkLst>
            <pc:docMk/>
            <pc:sldMk cId="4010063240" sldId="375"/>
            <ac:picMk id="5" creationId="{63EC2E3A-CEB5-D8AD-BCE8-1471E7D3CCAE}"/>
          </ac:picMkLst>
        </pc:picChg>
        <pc:picChg chg="del">
          <ac:chgData name="瑛莉菜 羽田" userId="64c7e7a027abc1d1" providerId="LiveId" clId="{140D5755-3A75-48A3-9B14-BD98E800F7F3}" dt="2024-09-17T04:18:47.935" v="41" actId="478"/>
          <ac:picMkLst>
            <pc:docMk/>
            <pc:sldMk cId="4010063240" sldId="375"/>
            <ac:picMk id="6" creationId="{FC04821E-E713-3085-D8D8-780ED2BEC72F}"/>
          </ac:picMkLst>
        </pc:picChg>
        <pc:picChg chg="del">
          <ac:chgData name="瑛莉菜 羽田" userId="64c7e7a027abc1d1" providerId="LiveId" clId="{140D5755-3A75-48A3-9B14-BD98E800F7F3}" dt="2024-09-17T04:18:48.534" v="42" actId="478"/>
          <ac:picMkLst>
            <pc:docMk/>
            <pc:sldMk cId="4010063240" sldId="375"/>
            <ac:picMk id="8" creationId="{6C9FA172-6BA3-8ABF-5587-942BC047BA35}"/>
          </ac:picMkLst>
        </pc:picChg>
        <pc:picChg chg="add mod">
          <ac:chgData name="瑛莉菜 羽田" userId="64c7e7a027abc1d1" providerId="LiveId" clId="{140D5755-3A75-48A3-9B14-BD98E800F7F3}" dt="2024-09-17T04:19:35.599" v="56" actId="1076"/>
          <ac:picMkLst>
            <pc:docMk/>
            <pc:sldMk cId="4010063240" sldId="375"/>
            <ac:picMk id="9" creationId="{836AC112-1591-B223-F3D2-8E13AAF06FF2}"/>
          </ac:picMkLst>
        </pc:picChg>
        <pc:picChg chg="del">
          <ac:chgData name="瑛莉菜 羽田" userId="64c7e7a027abc1d1" providerId="LiveId" clId="{140D5755-3A75-48A3-9B14-BD98E800F7F3}" dt="2024-09-17T04:18:48.958" v="43" actId="478"/>
          <ac:picMkLst>
            <pc:docMk/>
            <pc:sldMk cId="4010063240" sldId="375"/>
            <ac:picMk id="25" creationId="{4EEE86D0-F002-9473-D23B-374F7DA8C485}"/>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sldChg chg="addSp delSp modSp mod">
        <pc:chgData name="瑛莉菜 羽田" userId="64c7e7a027abc1d1" providerId="LiveId" clId="{EAE40078-431C-4043-92D4-5BB690613766}" dt="2024-09-17T05:48:33.510" v="122" actId="1076"/>
        <pc:sldMkLst>
          <pc:docMk/>
          <pc:sldMk cId="4010063240" sldId="375"/>
        </pc:sldMkLst>
        <pc:spChg chg="mod">
          <ac:chgData name="瑛莉菜 羽田" userId="64c7e7a027abc1d1" providerId="LiveId" clId="{EAE40078-431C-4043-92D4-5BB690613766}" dt="2024-09-17T05:46:26.758" v="99" actId="20577"/>
          <ac:spMkLst>
            <pc:docMk/>
            <pc:sldMk cId="4010063240" sldId="375"/>
            <ac:spMk id="2" creationId="{9C6C646A-4932-0ED0-0A88-228322997931}"/>
          </ac:spMkLst>
        </pc:spChg>
        <pc:spChg chg="mod">
          <ac:chgData name="瑛莉菜 羽田" userId="64c7e7a027abc1d1" providerId="LiveId" clId="{EAE40078-431C-4043-92D4-5BB690613766}" dt="2024-09-17T05:46:47.903" v="104"/>
          <ac:spMkLst>
            <pc:docMk/>
            <pc:sldMk cId="4010063240" sldId="375"/>
            <ac:spMk id="10" creationId="{C3C3B70E-4FFF-B141-8B18-557D6A287CFD}"/>
          </ac:spMkLst>
        </pc:spChg>
        <pc:spChg chg="mod">
          <ac:chgData name="瑛莉菜 羽田" userId="64c7e7a027abc1d1" providerId="LiveId" clId="{EAE40078-431C-4043-92D4-5BB690613766}" dt="2024-09-17T05:47:07.751" v="107"/>
          <ac:spMkLst>
            <pc:docMk/>
            <pc:sldMk cId="4010063240" sldId="375"/>
            <ac:spMk id="14" creationId="{4C1CE79F-7A8C-E943-C2CD-9B9D895545B4}"/>
          </ac:spMkLst>
        </pc:spChg>
        <pc:spChg chg="mod">
          <ac:chgData name="瑛莉菜 羽田" userId="64c7e7a027abc1d1" providerId="LiveId" clId="{EAE40078-431C-4043-92D4-5BB690613766}" dt="2024-09-17T05:43:39.180" v="0"/>
          <ac:spMkLst>
            <pc:docMk/>
            <pc:sldMk cId="4010063240" sldId="375"/>
            <ac:spMk id="23" creationId="{00000000-0000-0000-0000-000000000000}"/>
          </ac:spMkLst>
        </pc:spChg>
        <pc:spChg chg="mod">
          <ac:chgData name="瑛莉菜 羽田" userId="64c7e7a027abc1d1" providerId="LiveId" clId="{EAE40078-431C-4043-92D4-5BB690613766}" dt="2024-09-17T05:43:49.457" v="10"/>
          <ac:spMkLst>
            <pc:docMk/>
            <pc:sldMk cId="4010063240" sldId="375"/>
            <ac:spMk id="65" creationId="{00000000-0000-0000-0000-000000000000}"/>
          </ac:spMkLst>
        </pc:spChg>
        <pc:picChg chg="add mod">
          <ac:chgData name="瑛莉菜 羽田" userId="64c7e7a027abc1d1" providerId="LiveId" clId="{EAE40078-431C-4043-92D4-5BB690613766}" dt="2024-09-17T05:47:43.228" v="115" actId="1076"/>
          <ac:picMkLst>
            <pc:docMk/>
            <pc:sldMk cId="4010063240" sldId="375"/>
            <ac:picMk id="5" creationId="{273A92D4-BE1E-0AF1-25E2-8CDC4E1524EA}"/>
          </ac:picMkLst>
        </pc:picChg>
        <pc:picChg chg="del">
          <ac:chgData name="瑛莉菜 羽田" userId="64c7e7a027abc1d1" providerId="LiveId" clId="{EAE40078-431C-4043-92D4-5BB690613766}" dt="2024-09-17T05:47:31.053" v="108" actId="478"/>
          <ac:picMkLst>
            <pc:docMk/>
            <pc:sldMk cId="4010063240" sldId="375"/>
            <ac:picMk id="6" creationId="{1D3B8F25-31AF-B98A-FF43-34585C315B47}"/>
          </ac:picMkLst>
        </pc:picChg>
        <pc:picChg chg="del">
          <ac:chgData name="瑛莉菜 羽田" userId="64c7e7a027abc1d1" providerId="LiveId" clId="{EAE40078-431C-4043-92D4-5BB690613766}" dt="2024-09-17T05:47:31.534" v="109" actId="478"/>
          <ac:picMkLst>
            <pc:docMk/>
            <pc:sldMk cId="4010063240" sldId="375"/>
            <ac:picMk id="8" creationId="{92F581D2-B7F3-73B5-E64E-B4D15D813F8D}"/>
          </ac:picMkLst>
        </pc:picChg>
        <pc:picChg chg="add mod">
          <ac:chgData name="瑛莉菜 羽田" userId="64c7e7a027abc1d1" providerId="LiveId" clId="{EAE40078-431C-4043-92D4-5BB690613766}" dt="2024-09-17T05:48:09.821" v="119" actId="1076"/>
          <ac:picMkLst>
            <pc:docMk/>
            <pc:sldMk cId="4010063240" sldId="375"/>
            <ac:picMk id="9" creationId="{AA2309FC-6FF9-2965-85E9-886595F37472}"/>
          </ac:picMkLst>
        </pc:picChg>
        <pc:picChg chg="del">
          <ac:chgData name="瑛莉菜 羽田" userId="64c7e7a027abc1d1" providerId="LiveId" clId="{EAE40078-431C-4043-92D4-5BB690613766}" dt="2024-09-17T05:47:31.956" v="110" actId="478"/>
          <ac:picMkLst>
            <pc:docMk/>
            <pc:sldMk cId="4010063240" sldId="375"/>
            <ac:picMk id="25" creationId="{37308A80-A757-EB88-F6FB-D20CBA3A1819}"/>
          </ac:picMkLst>
        </pc:picChg>
        <pc:picChg chg="add mod">
          <ac:chgData name="瑛莉菜 羽田" userId="64c7e7a027abc1d1" providerId="LiveId" clId="{EAE40078-431C-4043-92D4-5BB690613766}" dt="2024-09-17T05:48:33.510" v="122" actId="1076"/>
          <ac:picMkLst>
            <pc:docMk/>
            <pc:sldMk cId="4010063240" sldId="375"/>
            <ac:picMk id="29" creationId="{81E8A3F8-0E56-70B4-674A-74C6CC2CC8DF}"/>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sldChg chg="addSp delSp modSp mod">
        <pc:chgData name="瑛莉菜 羽田" userId="64c7e7a027abc1d1" providerId="LiveId" clId="{F7E8D066-3161-49C1-97F7-BB27256EF6B1}" dt="2024-09-17T05:59:19.913" v="52" actId="1076"/>
        <pc:sldMkLst>
          <pc:docMk/>
          <pc:sldMk cId="4010063240" sldId="375"/>
        </pc:sldMkLst>
        <pc:spChg chg="mod">
          <ac:chgData name="瑛莉菜 羽田" userId="64c7e7a027abc1d1" providerId="LiveId" clId="{F7E8D066-3161-49C1-97F7-BB27256EF6B1}" dt="2024-09-17T05:57:52.601" v="36" actId="20577"/>
          <ac:spMkLst>
            <pc:docMk/>
            <pc:sldMk cId="4010063240" sldId="375"/>
            <ac:spMk id="2" creationId="{9C6C646A-4932-0ED0-0A88-228322997931}"/>
          </ac:spMkLst>
        </pc:spChg>
        <pc:spChg chg="mod">
          <ac:chgData name="瑛莉菜 羽田" userId="64c7e7a027abc1d1" providerId="LiveId" clId="{F7E8D066-3161-49C1-97F7-BB27256EF6B1}" dt="2024-09-17T05:58:19.831" v="40" actId="20577"/>
          <ac:spMkLst>
            <pc:docMk/>
            <pc:sldMk cId="4010063240" sldId="375"/>
            <ac:spMk id="14" creationId="{4C1CE79F-7A8C-E943-C2CD-9B9D895545B4}"/>
          </ac:spMkLst>
        </pc:spChg>
        <pc:spChg chg="mod">
          <ac:chgData name="瑛莉菜 羽田" userId="64c7e7a027abc1d1" providerId="LiveId" clId="{F7E8D066-3161-49C1-97F7-BB27256EF6B1}" dt="2024-09-17T05:57:21.263" v="0"/>
          <ac:spMkLst>
            <pc:docMk/>
            <pc:sldMk cId="4010063240" sldId="375"/>
            <ac:spMk id="23" creationId="{00000000-0000-0000-0000-000000000000}"/>
          </ac:spMkLst>
        </pc:spChg>
        <pc:spChg chg="mod">
          <ac:chgData name="瑛莉菜 羽田" userId="64c7e7a027abc1d1" providerId="LiveId" clId="{F7E8D066-3161-49C1-97F7-BB27256EF6B1}" dt="2024-09-17T05:57:29.576" v="10"/>
          <ac:spMkLst>
            <pc:docMk/>
            <pc:sldMk cId="4010063240" sldId="375"/>
            <ac:spMk id="65" creationId="{00000000-0000-0000-0000-000000000000}"/>
          </ac:spMkLst>
        </pc:spChg>
        <pc:picChg chg="del">
          <ac:chgData name="瑛莉菜 羽田" userId="64c7e7a027abc1d1" providerId="LiveId" clId="{F7E8D066-3161-49C1-97F7-BB27256EF6B1}" dt="2024-09-17T05:58:23.015" v="41" actId="478"/>
          <ac:picMkLst>
            <pc:docMk/>
            <pc:sldMk cId="4010063240" sldId="375"/>
            <ac:picMk id="5" creationId="{B1A95C9E-1F75-0BD2-9306-164C8DDCD131}"/>
          </ac:picMkLst>
        </pc:picChg>
        <pc:picChg chg="add mod">
          <ac:chgData name="瑛莉菜 羽田" userId="64c7e7a027abc1d1" providerId="LiveId" clId="{F7E8D066-3161-49C1-97F7-BB27256EF6B1}" dt="2024-09-17T05:58:46.499" v="47" actId="1076"/>
          <ac:picMkLst>
            <pc:docMk/>
            <pc:sldMk cId="4010063240" sldId="375"/>
            <ac:picMk id="6" creationId="{467A56C2-BDB0-9CDA-D637-977B700AD6EB}"/>
          </ac:picMkLst>
        </pc:picChg>
        <pc:picChg chg="add mod">
          <ac:chgData name="瑛莉菜 羽田" userId="64c7e7a027abc1d1" providerId="LiveId" clId="{F7E8D066-3161-49C1-97F7-BB27256EF6B1}" dt="2024-09-17T05:59:04.841" v="50" actId="1076"/>
          <ac:picMkLst>
            <pc:docMk/>
            <pc:sldMk cId="4010063240" sldId="375"/>
            <ac:picMk id="8" creationId="{DAEA71BE-CD29-AAB4-9266-CE4F676644A3}"/>
          </ac:picMkLst>
        </pc:picChg>
        <pc:picChg chg="del">
          <ac:chgData name="瑛莉菜 羽田" userId="64c7e7a027abc1d1" providerId="LiveId" clId="{F7E8D066-3161-49C1-97F7-BB27256EF6B1}" dt="2024-09-17T05:58:23.633" v="42" actId="478"/>
          <ac:picMkLst>
            <pc:docMk/>
            <pc:sldMk cId="4010063240" sldId="375"/>
            <ac:picMk id="9" creationId="{82B39DB1-E1CD-0DE9-C515-396F164E6E56}"/>
          </ac:picMkLst>
        </pc:picChg>
        <pc:picChg chg="add mod">
          <ac:chgData name="瑛莉菜 羽田" userId="64c7e7a027abc1d1" providerId="LiveId" clId="{F7E8D066-3161-49C1-97F7-BB27256EF6B1}" dt="2024-09-17T05:59:19.913" v="52" actId="1076"/>
          <ac:picMkLst>
            <pc:docMk/>
            <pc:sldMk cId="4010063240" sldId="375"/>
            <ac:picMk id="29" creationId="{C85001B2-1586-F4C5-2176-445E576E5906}"/>
          </ac:picMkLst>
        </pc:picChg>
      </pc:sldChg>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sldChg chg="addSp delSp modSp mod">
        <pc:chgData name="瑛莉菜 羽田" userId="64c7e7a027abc1d1" providerId="LiveId" clId="{60D17FDC-E973-4A76-A60C-8234A0D7DE9B}" dt="2024-09-17T06:08:45.156" v="54" actId="1076"/>
        <pc:sldMkLst>
          <pc:docMk/>
          <pc:sldMk cId="4010063240" sldId="375"/>
        </pc:sldMkLst>
        <pc:spChg chg="mod">
          <ac:chgData name="瑛莉菜 羽田" userId="64c7e7a027abc1d1" providerId="LiveId" clId="{60D17FDC-E973-4A76-A60C-8234A0D7DE9B}" dt="2024-09-17T06:07:15.755" v="37" actId="20577"/>
          <ac:spMkLst>
            <pc:docMk/>
            <pc:sldMk cId="4010063240" sldId="375"/>
            <ac:spMk id="2" creationId="{9C6C646A-4932-0ED0-0A88-228322997931}"/>
          </ac:spMkLst>
        </pc:spChg>
        <pc:spChg chg="mod">
          <ac:chgData name="瑛莉菜 羽田" userId="64c7e7a027abc1d1" providerId="LiveId" clId="{60D17FDC-E973-4A76-A60C-8234A0D7DE9B}" dt="2024-09-17T06:07:42.726" v="42"/>
          <ac:spMkLst>
            <pc:docMk/>
            <pc:sldMk cId="4010063240" sldId="375"/>
            <ac:spMk id="14" creationId="{4C1CE79F-7A8C-E943-C2CD-9B9D895545B4}"/>
          </ac:spMkLst>
        </pc:spChg>
        <pc:spChg chg="mod">
          <ac:chgData name="瑛莉菜 羽田" userId="64c7e7a027abc1d1" providerId="LiveId" clId="{60D17FDC-E973-4A76-A60C-8234A0D7DE9B}" dt="2024-09-17T06:06:40.031" v="0"/>
          <ac:spMkLst>
            <pc:docMk/>
            <pc:sldMk cId="4010063240" sldId="375"/>
            <ac:spMk id="23" creationId="{00000000-0000-0000-0000-000000000000}"/>
          </ac:spMkLst>
        </pc:spChg>
        <pc:spChg chg="mod">
          <ac:chgData name="瑛莉菜 羽田" userId="64c7e7a027abc1d1" providerId="LiveId" clId="{60D17FDC-E973-4A76-A60C-8234A0D7DE9B}" dt="2024-09-17T06:06:57.716" v="11"/>
          <ac:spMkLst>
            <pc:docMk/>
            <pc:sldMk cId="4010063240" sldId="375"/>
            <ac:spMk id="65" creationId="{00000000-0000-0000-0000-000000000000}"/>
          </ac:spMkLst>
        </pc:spChg>
        <pc:picChg chg="del">
          <ac:chgData name="瑛莉菜 羽田" userId="64c7e7a027abc1d1" providerId="LiveId" clId="{60D17FDC-E973-4A76-A60C-8234A0D7DE9B}" dt="2024-09-17T06:07:44.499" v="43" actId="478"/>
          <ac:picMkLst>
            <pc:docMk/>
            <pc:sldMk cId="4010063240" sldId="375"/>
            <ac:picMk id="5" creationId="{E49ABFE5-422E-A870-4DD8-A0824659993B}"/>
          </ac:picMkLst>
        </pc:picChg>
        <pc:picChg chg="add mod">
          <ac:chgData name="瑛莉菜 羽田" userId="64c7e7a027abc1d1" providerId="LiveId" clId="{60D17FDC-E973-4A76-A60C-8234A0D7DE9B}" dt="2024-09-17T06:08:01.395" v="48" actId="1076"/>
          <ac:picMkLst>
            <pc:docMk/>
            <pc:sldMk cId="4010063240" sldId="375"/>
            <ac:picMk id="6" creationId="{3407B1FB-417C-C568-EBB6-260735512B41}"/>
          </ac:picMkLst>
        </pc:picChg>
        <pc:picChg chg="add mod">
          <ac:chgData name="瑛莉菜 羽田" userId="64c7e7a027abc1d1" providerId="LiveId" clId="{60D17FDC-E973-4A76-A60C-8234A0D7DE9B}" dt="2024-09-17T06:08:24.685" v="51" actId="1076"/>
          <ac:picMkLst>
            <pc:docMk/>
            <pc:sldMk cId="4010063240" sldId="375"/>
            <ac:picMk id="8" creationId="{AC7B21F2-5A7F-837B-DD62-AF5C3FC22576}"/>
          </ac:picMkLst>
        </pc:picChg>
        <pc:picChg chg="del">
          <ac:chgData name="瑛莉菜 羽田" userId="64c7e7a027abc1d1" providerId="LiveId" clId="{60D17FDC-E973-4A76-A60C-8234A0D7DE9B}" dt="2024-09-17T06:07:45.282" v="44" actId="478"/>
          <ac:picMkLst>
            <pc:docMk/>
            <pc:sldMk cId="4010063240" sldId="375"/>
            <ac:picMk id="9" creationId="{91C37DFE-C45E-94D3-D19A-DF9524B872C6}"/>
          </ac:picMkLst>
        </pc:picChg>
        <pc:picChg chg="del">
          <ac:chgData name="瑛莉菜 羽田" userId="64c7e7a027abc1d1" providerId="LiveId" clId="{60D17FDC-E973-4A76-A60C-8234A0D7DE9B}" dt="2024-09-17T06:07:45.828" v="45" actId="478"/>
          <ac:picMkLst>
            <pc:docMk/>
            <pc:sldMk cId="4010063240" sldId="375"/>
            <ac:picMk id="33" creationId="{E66B8DA2-E63C-9C74-14D4-7D4A770E6FE3}"/>
          </ac:picMkLst>
        </pc:picChg>
        <pc:picChg chg="add mod">
          <ac:chgData name="瑛莉菜 羽田" userId="64c7e7a027abc1d1" providerId="LiveId" clId="{60D17FDC-E973-4A76-A60C-8234A0D7DE9B}" dt="2024-09-17T06:08:45.156" v="54" actId="1076"/>
          <ac:picMkLst>
            <pc:docMk/>
            <pc:sldMk cId="4010063240" sldId="375"/>
            <ac:picMk id="35" creationId="{86DE9AD0-4461-F869-0EE1-F87077A38384}"/>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sldChg chg="addSp delSp modSp mod">
        <pc:chgData name="瑛莉菜 羽田" userId="64c7e7a027abc1d1" providerId="LiveId" clId="{D73B399C-9C29-41FA-9382-C6D0DA7336CA}" dt="2024-09-17T04:07:43.479" v="61" actId="1076"/>
        <pc:sldMkLst>
          <pc:docMk/>
          <pc:sldMk cId="4010063240" sldId="375"/>
        </pc:sldMkLst>
        <pc:spChg chg="mod">
          <ac:chgData name="瑛莉菜 羽田" userId="64c7e7a027abc1d1" providerId="LiveId" clId="{D73B399C-9C29-41FA-9382-C6D0DA7336CA}" dt="2024-09-17T04:05:48.474" v="34"/>
          <ac:spMkLst>
            <pc:docMk/>
            <pc:sldMk cId="4010063240" sldId="375"/>
            <ac:spMk id="2" creationId="{9C6C646A-4932-0ED0-0A88-228322997931}"/>
          </ac:spMkLst>
        </pc:spChg>
        <pc:spChg chg="mod">
          <ac:chgData name="瑛莉菜 羽田" userId="64c7e7a027abc1d1" providerId="LiveId" clId="{D73B399C-9C29-41FA-9382-C6D0DA7336CA}" dt="2024-09-17T04:06:05.973" v="37"/>
          <ac:spMkLst>
            <pc:docMk/>
            <pc:sldMk cId="4010063240" sldId="375"/>
            <ac:spMk id="10" creationId="{C3C3B70E-4FFF-B141-8B18-557D6A287CFD}"/>
          </ac:spMkLst>
        </pc:spChg>
        <pc:spChg chg="mod">
          <ac:chgData name="瑛莉菜 羽田" userId="64c7e7a027abc1d1" providerId="LiveId" clId="{D73B399C-9C29-41FA-9382-C6D0DA7336CA}" dt="2024-09-17T04:06:49.871" v="50" actId="20577"/>
          <ac:spMkLst>
            <pc:docMk/>
            <pc:sldMk cId="4010063240" sldId="375"/>
            <ac:spMk id="14" creationId="{4C1CE79F-7A8C-E943-C2CD-9B9D895545B4}"/>
          </ac:spMkLst>
        </pc:spChg>
        <pc:spChg chg="mod">
          <ac:chgData name="瑛莉菜 羽田" userId="64c7e7a027abc1d1" providerId="LiveId" clId="{D73B399C-9C29-41FA-9382-C6D0DA7336CA}" dt="2024-09-17T04:05:17.610" v="19"/>
          <ac:spMkLst>
            <pc:docMk/>
            <pc:sldMk cId="4010063240" sldId="375"/>
            <ac:spMk id="23" creationId="{00000000-0000-0000-0000-000000000000}"/>
          </ac:spMkLst>
        </pc:spChg>
        <pc:spChg chg="mod">
          <ac:chgData name="瑛莉菜 羽田" userId="64c7e7a027abc1d1" providerId="LiveId" clId="{D73B399C-9C29-41FA-9382-C6D0DA7336CA}" dt="2024-09-17T04:05:29.635" v="29"/>
          <ac:spMkLst>
            <pc:docMk/>
            <pc:sldMk cId="4010063240" sldId="375"/>
            <ac:spMk id="65" creationId="{00000000-0000-0000-0000-000000000000}"/>
          </ac:spMkLst>
        </pc:spChg>
        <pc:picChg chg="add mod">
          <ac:chgData name="瑛莉菜 羽田" userId="64c7e7a027abc1d1" providerId="LiveId" clId="{D73B399C-9C29-41FA-9382-C6D0DA7336CA}" dt="2024-09-17T04:07:10.774" v="55" actId="1076"/>
          <ac:picMkLst>
            <pc:docMk/>
            <pc:sldMk cId="4010063240" sldId="375"/>
            <ac:picMk id="5" creationId="{21EBCA69-F70E-1D4E-19B8-31E98DDEB70D}"/>
          </ac:picMkLst>
        </pc:picChg>
        <pc:picChg chg="del">
          <ac:chgData name="瑛莉菜 羽田" userId="64c7e7a027abc1d1" providerId="LiveId" clId="{D73B399C-9C29-41FA-9382-C6D0DA7336CA}" dt="2024-09-17T04:06:53.771" v="52" actId="478"/>
          <ac:picMkLst>
            <pc:docMk/>
            <pc:sldMk cId="4010063240" sldId="375"/>
            <ac:picMk id="6" creationId="{06754D73-E7C9-D965-72F1-DCB6482AFBD2}"/>
          </ac:picMkLst>
        </pc:picChg>
        <pc:picChg chg="del">
          <ac:chgData name="瑛莉菜 羽田" userId="64c7e7a027abc1d1" providerId="LiveId" clId="{D73B399C-9C29-41FA-9382-C6D0DA7336CA}" dt="2024-09-17T04:06:53.205" v="51" actId="478"/>
          <ac:picMkLst>
            <pc:docMk/>
            <pc:sldMk cId="4010063240" sldId="375"/>
            <ac:picMk id="8" creationId="{0554FEAB-AB8F-66E7-7273-6DAACFF4DBC9}"/>
          </ac:picMkLst>
        </pc:picChg>
        <pc:picChg chg="add mod">
          <ac:chgData name="瑛莉菜 羽田" userId="64c7e7a027abc1d1" providerId="LiveId" clId="{D73B399C-9C29-41FA-9382-C6D0DA7336CA}" dt="2024-09-17T04:07:30.510" v="58" actId="1076"/>
          <ac:picMkLst>
            <pc:docMk/>
            <pc:sldMk cId="4010063240" sldId="375"/>
            <ac:picMk id="9" creationId="{4AAEA867-C7CD-7855-6DD0-F6479178CF1A}"/>
          </ac:picMkLst>
        </pc:picChg>
        <pc:picChg chg="add mod">
          <ac:chgData name="瑛莉菜 羽田" userId="64c7e7a027abc1d1" providerId="LiveId" clId="{D73B399C-9C29-41FA-9382-C6D0DA7336CA}" dt="2024-09-17T04:07:43.479" v="61" actId="1076"/>
          <ac:picMkLst>
            <pc:docMk/>
            <pc:sldMk cId="4010063240" sldId="375"/>
            <ac:picMk id="13" creationId="{9F388A41-EAEC-421A-B779-4ABC43374A46}"/>
          </ac:picMkLst>
        </pc:picChg>
      </pc:sldChg>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sldChg chg="addSp delSp modSp mod">
        <pc:chgData name="瑛莉菜 羽田" userId="64c7e7a027abc1d1" providerId="LiveId" clId="{33A91C12-A3DD-4BEE-83D8-F8E58C4EEB50}" dt="2024-09-17T05:32:59.013" v="46" actId="1076"/>
        <pc:sldMkLst>
          <pc:docMk/>
          <pc:sldMk cId="4010063240" sldId="375"/>
        </pc:sldMkLst>
        <pc:spChg chg="mod">
          <ac:chgData name="瑛莉菜 羽田" userId="64c7e7a027abc1d1" providerId="LiveId" clId="{33A91C12-A3DD-4BEE-83D8-F8E58C4EEB50}" dt="2024-09-17T05:31:16.001" v="27" actId="20577"/>
          <ac:spMkLst>
            <pc:docMk/>
            <pc:sldMk cId="4010063240" sldId="375"/>
            <ac:spMk id="2" creationId="{9C6C646A-4932-0ED0-0A88-228322997931}"/>
          </ac:spMkLst>
        </pc:spChg>
        <pc:spChg chg="mod">
          <ac:chgData name="瑛莉菜 羽田" userId="64c7e7a027abc1d1" providerId="LiveId" clId="{33A91C12-A3DD-4BEE-83D8-F8E58C4EEB50}" dt="2024-09-17T05:31:54.956" v="32"/>
          <ac:spMkLst>
            <pc:docMk/>
            <pc:sldMk cId="4010063240" sldId="375"/>
            <ac:spMk id="14" creationId="{4C1CE79F-7A8C-E943-C2CD-9B9D895545B4}"/>
          </ac:spMkLst>
        </pc:spChg>
        <pc:spChg chg="mod">
          <ac:chgData name="瑛莉菜 羽田" userId="64c7e7a027abc1d1" providerId="LiveId" clId="{33A91C12-A3DD-4BEE-83D8-F8E58C4EEB50}" dt="2024-09-17T04:29:16.955" v="0"/>
          <ac:spMkLst>
            <pc:docMk/>
            <pc:sldMk cId="4010063240" sldId="375"/>
            <ac:spMk id="23" creationId="{00000000-0000-0000-0000-000000000000}"/>
          </ac:spMkLst>
        </pc:spChg>
        <pc:spChg chg="mod">
          <ac:chgData name="瑛莉菜 羽田" userId="64c7e7a027abc1d1" providerId="LiveId" clId="{33A91C12-A3DD-4BEE-83D8-F8E58C4EEB50}" dt="2024-09-17T05:30:33.444" v="1"/>
          <ac:spMkLst>
            <pc:docMk/>
            <pc:sldMk cId="4010063240" sldId="375"/>
            <ac:spMk id="65" creationId="{00000000-0000-0000-0000-000000000000}"/>
          </ac:spMkLst>
        </pc:spChg>
        <pc:picChg chg="del">
          <ac:chgData name="瑛莉菜 羽田" userId="64c7e7a027abc1d1" providerId="LiveId" clId="{33A91C12-A3DD-4BEE-83D8-F8E58C4EEB50}" dt="2024-09-17T05:31:58.077" v="33" actId="478"/>
          <ac:picMkLst>
            <pc:docMk/>
            <pc:sldMk cId="4010063240" sldId="375"/>
            <ac:picMk id="5" creationId="{2D2C7D5E-DD46-D0E9-73E0-94AD64570F24}"/>
          </ac:picMkLst>
        </pc:picChg>
        <pc:picChg chg="add mod">
          <ac:chgData name="瑛莉菜 羽田" userId="64c7e7a027abc1d1" providerId="LiveId" clId="{33A91C12-A3DD-4BEE-83D8-F8E58C4EEB50}" dt="2024-09-17T05:32:14.773" v="38" actId="1076"/>
          <ac:picMkLst>
            <pc:docMk/>
            <pc:sldMk cId="4010063240" sldId="375"/>
            <ac:picMk id="6" creationId="{83FDF38E-4726-5E9A-A7C3-5120DBA6F1F8}"/>
          </ac:picMkLst>
        </pc:picChg>
        <pc:picChg chg="add mod">
          <ac:chgData name="瑛莉菜 羽田" userId="64c7e7a027abc1d1" providerId="LiveId" clId="{33A91C12-A3DD-4BEE-83D8-F8E58C4EEB50}" dt="2024-09-17T05:32:39.431" v="43" actId="1076"/>
          <ac:picMkLst>
            <pc:docMk/>
            <pc:sldMk cId="4010063240" sldId="375"/>
            <ac:picMk id="8" creationId="{C5B67B8C-EEDC-24FD-8B18-39C6BE33FFAC}"/>
          </ac:picMkLst>
        </pc:picChg>
        <pc:picChg chg="del">
          <ac:chgData name="瑛莉菜 羽田" userId="64c7e7a027abc1d1" providerId="LiveId" clId="{33A91C12-A3DD-4BEE-83D8-F8E58C4EEB50}" dt="2024-09-17T05:31:58.817" v="34" actId="478"/>
          <ac:picMkLst>
            <pc:docMk/>
            <pc:sldMk cId="4010063240" sldId="375"/>
            <ac:picMk id="9" creationId="{CAC20157-08AB-6281-D047-93FEB78C94FE}"/>
          </ac:picMkLst>
        </pc:picChg>
        <pc:picChg chg="add mod">
          <ac:chgData name="瑛莉菜 羽田" userId="64c7e7a027abc1d1" providerId="LiveId" clId="{33A91C12-A3DD-4BEE-83D8-F8E58C4EEB50}" dt="2024-09-17T05:32:59.013" v="46" actId="1076"/>
          <ac:picMkLst>
            <pc:docMk/>
            <pc:sldMk cId="4010063240" sldId="375"/>
            <ac:picMk id="25" creationId="{E86CEC16-8CC9-51DA-25E4-9D5E7809D3D5}"/>
          </ac:picMkLst>
        </pc:picChg>
        <pc:picChg chg="del">
          <ac:chgData name="瑛莉菜 羽田" userId="64c7e7a027abc1d1" providerId="LiveId" clId="{33A91C12-A3DD-4BEE-83D8-F8E58C4EEB50}" dt="2024-09-17T05:31:59.274" v="35" actId="478"/>
          <ac:picMkLst>
            <pc:docMk/>
            <pc:sldMk cId="4010063240" sldId="375"/>
            <ac:picMk id="29" creationId="{723648E4-33DB-0B60-BAAA-0809893ED982}"/>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sldChg chg="addSp delSp modSp mod">
        <pc:chgData name="瑛莉菜 羽田" userId="64c7e7a027abc1d1" providerId="LiveId" clId="{70E06A4D-027F-4882-AA9F-852897CC62EF}" dt="2024-09-17T04:27:26.838" v="58" actId="1076"/>
        <pc:sldMkLst>
          <pc:docMk/>
          <pc:sldMk cId="4010063240" sldId="375"/>
        </pc:sldMkLst>
        <pc:spChg chg="mod">
          <ac:chgData name="瑛莉菜 羽田" userId="64c7e7a027abc1d1" providerId="LiveId" clId="{70E06A4D-027F-4882-AA9F-852897CC62EF}" dt="2024-09-17T04:25:39.336" v="36" actId="20577"/>
          <ac:spMkLst>
            <pc:docMk/>
            <pc:sldMk cId="4010063240" sldId="375"/>
            <ac:spMk id="2" creationId="{9C6C646A-4932-0ED0-0A88-228322997931}"/>
          </ac:spMkLst>
        </pc:spChg>
        <pc:spChg chg="mod">
          <ac:chgData name="瑛莉菜 羽田" userId="64c7e7a027abc1d1" providerId="LiveId" clId="{70E06A4D-027F-4882-AA9F-852897CC62EF}" dt="2024-09-17T04:26:10.353" v="42" actId="20577"/>
          <ac:spMkLst>
            <pc:docMk/>
            <pc:sldMk cId="4010063240" sldId="375"/>
            <ac:spMk id="14" creationId="{4C1CE79F-7A8C-E943-C2CD-9B9D895545B4}"/>
          </ac:spMkLst>
        </pc:spChg>
        <pc:spChg chg="mod">
          <ac:chgData name="瑛莉菜 羽田" userId="64c7e7a027abc1d1" providerId="LiveId" clId="{70E06A4D-027F-4882-AA9F-852897CC62EF}" dt="2024-09-17T04:24:22.889" v="0"/>
          <ac:spMkLst>
            <pc:docMk/>
            <pc:sldMk cId="4010063240" sldId="375"/>
            <ac:spMk id="23" creationId="{00000000-0000-0000-0000-000000000000}"/>
          </ac:spMkLst>
        </pc:spChg>
        <pc:spChg chg="mod">
          <ac:chgData name="瑛莉菜 羽田" userId="64c7e7a027abc1d1" providerId="LiveId" clId="{70E06A4D-027F-4882-AA9F-852897CC62EF}" dt="2024-09-17T04:25:15.383" v="10"/>
          <ac:spMkLst>
            <pc:docMk/>
            <pc:sldMk cId="4010063240" sldId="375"/>
            <ac:spMk id="65" creationId="{00000000-0000-0000-0000-000000000000}"/>
          </ac:spMkLst>
        </pc:spChg>
        <pc:picChg chg="add mod">
          <ac:chgData name="瑛莉菜 羽田" userId="64c7e7a027abc1d1" providerId="LiveId" clId="{70E06A4D-027F-4882-AA9F-852897CC62EF}" dt="2024-09-17T04:26:33.893" v="48" actId="1076"/>
          <ac:picMkLst>
            <pc:docMk/>
            <pc:sldMk cId="4010063240" sldId="375"/>
            <ac:picMk id="5" creationId="{2D2C7D5E-DD46-D0E9-73E0-94AD64570F24}"/>
          </ac:picMkLst>
        </pc:picChg>
        <pc:picChg chg="del">
          <ac:chgData name="瑛莉菜 羽田" userId="64c7e7a027abc1d1" providerId="LiveId" clId="{70E06A4D-027F-4882-AA9F-852897CC62EF}" dt="2024-09-17T04:26:13.160" v="43" actId="478"/>
          <ac:picMkLst>
            <pc:docMk/>
            <pc:sldMk cId="4010063240" sldId="375"/>
            <ac:picMk id="6" creationId="{C096BC98-588C-16DA-1752-39593732E04E}"/>
          </ac:picMkLst>
        </pc:picChg>
        <pc:picChg chg="del">
          <ac:chgData name="瑛莉菜 羽田" userId="64c7e7a027abc1d1" providerId="LiveId" clId="{70E06A4D-027F-4882-AA9F-852897CC62EF}" dt="2024-09-17T04:26:13.645" v="44" actId="478"/>
          <ac:picMkLst>
            <pc:docMk/>
            <pc:sldMk cId="4010063240" sldId="375"/>
            <ac:picMk id="8" creationId="{AE19BFE1-CCC3-BE9F-4FC1-E4D7E8947CC6}"/>
          </ac:picMkLst>
        </pc:picChg>
        <pc:picChg chg="add mod">
          <ac:chgData name="瑛莉菜 羽田" userId="64c7e7a027abc1d1" providerId="LiveId" clId="{70E06A4D-027F-4882-AA9F-852897CC62EF}" dt="2024-09-17T04:27:01.848" v="53" actId="1076"/>
          <ac:picMkLst>
            <pc:docMk/>
            <pc:sldMk cId="4010063240" sldId="375"/>
            <ac:picMk id="9" creationId="{CAC20157-08AB-6281-D047-93FEB78C94FE}"/>
          </ac:picMkLst>
        </pc:picChg>
        <pc:picChg chg="del">
          <ac:chgData name="瑛莉菜 羽田" userId="64c7e7a027abc1d1" providerId="LiveId" clId="{70E06A4D-027F-4882-AA9F-852897CC62EF}" dt="2024-09-17T04:26:14.213" v="45" actId="478"/>
          <ac:picMkLst>
            <pc:docMk/>
            <pc:sldMk cId="4010063240" sldId="375"/>
            <ac:picMk id="25" creationId="{24E5A28D-E3E9-A823-055B-A9641B87B29E}"/>
          </ac:picMkLst>
        </pc:picChg>
        <pc:picChg chg="add mod">
          <ac:chgData name="瑛莉菜 羽田" userId="64c7e7a027abc1d1" providerId="LiveId" clId="{70E06A4D-027F-4882-AA9F-852897CC62EF}" dt="2024-09-17T04:27:26.838" v="58" actId="1076"/>
          <ac:picMkLst>
            <pc:docMk/>
            <pc:sldMk cId="4010063240" sldId="375"/>
            <ac:picMk id="29" creationId="{723648E4-33DB-0B60-BAAA-0809893ED982}"/>
          </ac:picMkLst>
        </pc:picChg>
      </pc:sldChg>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sldChg chg="addSp delSp modSp mod">
        <pc:chgData name="瑛莉菜 羽田" userId="64c7e7a027abc1d1" providerId="LiveId" clId="{3F46F59C-4252-474D-BF7D-0BA2D3747347}" dt="2024-09-17T05:56:16.017" v="69" actId="1076"/>
        <pc:sldMkLst>
          <pc:docMk/>
          <pc:sldMk cId="4010063240" sldId="375"/>
        </pc:sldMkLst>
        <pc:spChg chg="mod">
          <ac:chgData name="瑛莉菜 羽田" userId="64c7e7a027abc1d1" providerId="LiveId" clId="{3F46F59C-4252-474D-BF7D-0BA2D3747347}" dt="2024-09-17T05:54:21.946" v="40" actId="20577"/>
          <ac:spMkLst>
            <pc:docMk/>
            <pc:sldMk cId="4010063240" sldId="375"/>
            <ac:spMk id="2" creationId="{9C6C646A-4932-0ED0-0A88-228322997931}"/>
          </ac:spMkLst>
        </pc:spChg>
        <pc:spChg chg="mod">
          <ac:chgData name="瑛莉菜 羽田" userId="64c7e7a027abc1d1" providerId="LiveId" clId="{3F46F59C-4252-474D-BF7D-0BA2D3747347}" dt="2024-09-17T05:53:42.516" v="14" actId="20577"/>
          <ac:spMkLst>
            <pc:docMk/>
            <pc:sldMk cId="4010063240" sldId="375"/>
            <ac:spMk id="10" creationId="{C3C3B70E-4FFF-B141-8B18-557D6A287CFD}"/>
          </ac:spMkLst>
        </pc:spChg>
        <pc:spChg chg="mod">
          <ac:chgData name="瑛莉菜 羽田" userId="64c7e7a027abc1d1" providerId="LiveId" clId="{3F46F59C-4252-474D-BF7D-0BA2D3747347}" dt="2024-09-17T05:55:13.500" v="52" actId="20577"/>
          <ac:spMkLst>
            <pc:docMk/>
            <pc:sldMk cId="4010063240" sldId="375"/>
            <ac:spMk id="14" creationId="{4C1CE79F-7A8C-E943-C2CD-9B9D895545B4}"/>
          </ac:spMkLst>
        </pc:spChg>
        <pc:spChg chg="mod">
          <ac:chgData name="瑛莉菜 羽田" userId="64c7e7a027abc1d1" providerId="LiveId" clId="{3F46F59C-4252-474D-BF7D-0BA2D3747347}" dt="2024-09-17T05:53:22.847" v="0"/>
          <ac:spMkLst>
            <pc:docMk/>
            <pc:sldMk cId="4010063240" sldId="375"/>
            <ac:spMk id="23" creationId="{00000000-0000-0000-0000-000000000000}"/>
          </ac:spMkLst>
        </pc:spChg>
        <pc:spChg chg="mod">
          <ac:chgData name="瑛莉菜 羽田" userId="64c7e7a027abc1d1" providerId="LiveId" clId="{3F46F59C-4252-474D-BF7D-0BA2D3747347}" dt="2024-09-17T05:53:32.125" v="10"/>
          <ac:spMkLst>
            <pc:docMk/>
            <pc:sldMk cId="4010063240" sldId="375"/>
            <ac:spMk id="65" creationId="{00000000-0000-0000-0000-000000000000}"/>
          </ac:spMkLst>
        </pc:spChg>
        <pc:picChg chg="add mod">
          <ac:chgData name="瑛莉菜 羽田" userId="64c7e7a027abc1d1" providerId="LiveId" clId="{3F46F59C-4252-474D-BF7D-0BA2D3747347}" dt="2024-09-17T05:56:01.699" v="66" actId="14100"/>
          <ac:picMkLst>
            <pc:docMk/>
            <pc:sldMk cId="4010063240" sldId="375"/>
            <ac:picMk id="5" creationId="{B1A95C9E-1F75-0BD2-9306-164C8DDCD131}"/>
          </ac:picMkLst>
        </pc:picChg>
        <pc:picChg chg="del">
          <ac:chgData name="瑛莉菜 羽田" userId="64c7e7a027abc1d1" providerId="LiveId" clId="{3F46F59C-4252-474D-BF7D-0BA2D3747347}" dt="2024-09-17T05:55:15.972" v="53" actId="478"/>
          <ac:picMkLst>
            <pc:docMk/>
            <pc:sldMk cId="4010063240" sldId="375"/>
            <ac:picMk id="6" creationId="{D8A6B907-C672-35F6-1512-C381AEB20489}"/>
          </ac:picMkLst>
        </pc:picChg>
        <pc:picChg chg="del">
          <ac:chgData name="瑛莉菜 羽田" userId="64c7e7a027abc1d1" providerId="LiveId" clId="{3F46F59C-4252-474D-BF7D-0BA2D3747347}" dt="2024-09-17T05:55:16.564" v="54" actId="478"/>
          <ac:picMkLst>
            <pc:docMk/>
            <pc:sldMk cId="4010063240" sldId="375"/>
            <ac:picMk id="8" creationId="{C9957253-585B-F2CB-0864-AB7175032055}"/>
          </ac:picMkLst>
        </pc:picChg>
        <pc:picChg chg="add mod">
          <ac:chgData name="瑛莉菜 羽田" userId="64c7e7a027abc1d1" providerId="LiveId" clId="{3F46F59C-4252-474D-BF7D-0BA2D3747347}" dt="2024-09-17T05:56:04.523" v="67" actId="1076"/>
          <ac:picMkLst>
            <pc:docMk/>
            <pc:sldMk cId="4010063240" sldId="375"/>
            <ac:picMk id="9" creationId="{82B39DB1-E1CD-0DE9-C515-396F164E6E56}"/>
          </ac:picMkLst>
        </pc:picChg>
        <pc:picChg chg="add mod">
          <ac:chgData name="瑛莉菜 羽田" userId="64c7e7a027abc1d1" providerId="LiveId" clId="{3F46F59C-4252-474D-BF7D-0BA2D3747347}" dt="2024-09-17T05:56:16.017" v="69" actId="1076"/>
          <ac:picMkLst>
            <pc:docMk/>
            <pc:sldMk cId="4010063240" sldId="375"/>
            <ac:picMk id="25" creationId="{CCAA7C8B-A87B-1158-CDFE-1D490F4EE9B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sldChg chg="addSp delSp modSp mod">
        <pc:chgData name="瑛莉菜 羽田" userId="64c7e7a027abc1d1" providerId="LiveId" clId="{3D5E7267-A200-4359-9909-85B169486327}" dt="2024-09-17T05:37:52.635" v="54" actId="1076"/>
        <pc:sldMkLst>
          <pc:docMk/>
          <pc:sldMk cId="4010063240" sldId="375"/>
        </pc:sldMkLst>
        <pc:spChg chg="mod">
          <ac:chgData name="瑛莉菜 羽田" userId="64c7e7a027abc1d1" providerId="LiveId" clId="{3D5E7267-A200-4359-9909-85B169486327}" dt="2024-09-17T05:34:14.547" v="13"/>
          <ac:spMkLst>
            <pc:docMk/>
            <pc:sldMk cId="4010063240" sldId="375"/>
            <ac:spMk id="2" creationId="{9C6C646A-4932-0ED0-0A88-228322997931}"/>
          </ac:spMkLst>
        </pc:spChg>
        <pc:spChg chg="mod">
          <ac:chgData name="瑛莉菜 羽田" userId="64c7e7a027abc1d1" providerId="LiveId" clId="{3D5E7267-A200-4359-9909-85B169486327}" dt="2024-09-17T05:34:33.154" v="26"/>
          <ac:spMkLst>
            <pc:docMk/>
            <pc:sldMk cId="4010063240" sldId="375"/>
            <ac:spMk id="10" creationId="{C3C3B70E-4FFF-B141-8B18-557D6A287CFD}"/>
          </ac:spMkLst>
        </pc:spChg>
        <pc:spChg chg="mod">
          <ac:chgData name="瑛莉菜 羽田" userId="64c7e7a027abc1d1" providerId="LiveId" clId="{3D5E7267-A200-4359-9909-85B169486327}" dt="2024-09-17T05:34:58.676" v="31"/>
          <ac:spMkLst>
            <pc:docMk/>
            <pc:sldMk cId="4010063240" sldId="375"/>
            <ac:spMk id="14" creationId="{4C1CE79F-7A8C-E943-C2CD-9B9D895545B4}"/>
          </ac:spMkLst>
        </pc:spChg>
        <pc:spChg chg="mod">
          <ac:chgData name="瑛莉菜 羽田" userId="64c7e7a027abc1d1" providerId="LiveId" clId="{3D5E7267-A200-4359-9909-85B169486327}" dt="2024-09-17T05:33:48.964" v="0"/>
          <ac:spMkLst>
            <pc:docMk/>
            <pc:sldMk cId="4010063240" sldId="375"/>
            <ac:spMk id="23" creationId="{00000000-0000-0000-0000-000000000000}"/>
          </ac:spMkLst>
        </pc:spChg>
        <pc:spChg chg="mod">
          <ac:chgData name="瑛莉菜 羽田" userId="64c7e7a027abc1d1" providerId="LiveId" clId="{3D5E7267-A200-4359-9909-85B169486327}" dt="2024-09-17T05:33:56.178" v="10"/>
          <ac:spMkLst>
            <pc:docMk/>
            <pc:sldMk cId="4010063240" sldId="375"/>
            <ac:spMk id="65" creationId="{00000000-0000-0000-0000-000000000000}"/>
          </ac:spMkLst>
        </pc:spChg>
        <pc:spChg chg="mod">
          <ac:chgData name="瑛莉菜 羽田" userId="64c7e7a027abc1d1" providerId="LiveId" clId="{3D5E7267-A200-4359-9909-85B169486327}" dt="2024-09-17T05:34:24.528" v="25" actId="20577"/>
          <ac:spMkLst>
            <pc:docMk/>
            <pc:sldMk cId="4010063240" sldId="375"/>
            <ac:spMk id="69" creationId="{00000000-0000-0000-0000-000000000000}"/>
          </ac:spMkLst>
        </pc:spChg>
        <pc:picChg chg="add mod">
          <ac:chgData name="瑛莉菜 羽田" userId="64c7e7a027abc1d1" providerId="LiveId" clId="{3D5E7267-A200-4359-9909-85B169486327}" dt="2024-09-17T05:35:20.594" v="39" actId="1076"/>
          <ac:picMkLst>
            <pc:docMk/>
            <pc:sldMk cId="4010063240" sldId="375"/>
            <ac:picMk id="5" creationId="{448B1C78-9211-5218-2468-34623671F7BE}"/>
          </ac:picMkLst>
        </pc:picChg>
        <pc:picChg chg="del">
          <ac:chgData name="瑛莉菜 羽田" userId="64c7e7a027abc1d1" providerId="LiveId" clId="{3D5E7267-A200-4359-9909-85B169486327}" dt="2024-09-17T05:35:00.992" v="32" actId="478"/>
          <ac:picMkLst>
            <pc:docMk/>
            <pc:sldMk cId="4010063240" sldId="375"/>
            <ac:picMk id="6" creationId="{83FDF38E-4726-5E9A-A7C3-5120DBA6F1F8}"/>
          </ac:picMkLst>
        </pc:picChg>
        <pc:picChg chg="del">
          <ac:chgData name="瑛莉菜 羽田" userId="64c7e7a027abc1d1" providerId="LiveId" clId="{3D5E7267-A200-4359-9909-85B169486327}" dt="2024-09-17T05:35:01.568" v="33" actId="478"/>
          <ac:picMkLst>
            <pc:docMk/>
            <pc:sldMk cId="4010063240" sldId="375"/>
            <ac:picMk id="8" creationId="{C5B67B8C-EEDC-24FD-8B18-39C6BE33FFAC}"/>
          </ac:picMkLst>
        </pc:picChg>
        <pc:picChg chg="add mod">
          <ac:chgData name="瑛莉菜 羽田" userId="64c7e7a027abc1d1" providerId="LiveId" clId="{3D5E7267-A200-4359-9909-85B169486327}" dt="2024-09-17T05:37:05.826" v="42" actId="1076"/>
          <ac:picMkLst>
            <pc:docMk/>
            <pc:sldMk cId="4010063240" sldId="375"/>
            <ac:picMk id="9" creationId="{C7F86CE6-5C70-D04E-C919-89124E63D77A}"/>
          </ac:picMkLst>
        </pc:picChg>
        <pc:picChg chg="del">
          <ac:chgData name="瑛莉菜 羽田" userId="64c7e7a027abc1d1" providerId="LiveId" clId="{3D5E7267-A200-4359-9909-85B169486327}" dt="2024-09-17T05:35:02.026" v="34" actId="478"/>
          <ac:picMkLst>
            <pc:docMk/>
            <pc:sldMk cId="4010063240" sldId="375"/>
            <ac:picMk id="25" creationId="{E86CEC16-8CC9-51DA-25E4-9D5E7809D3D5}"/>
          </ac:picMkLst>
        </pc:picChg>
        <pc:picChg chg="add mod">
          <ac:chgData name="瑛莉菜 羽田" userId="64c7e7a027abc1d1" providerId="LiveId" clId="{3D5E7267-A200-4359-9909-85B169486327}" dt="2024-09-17T05:37:28.231" v="49" actId="1076"/>
          <ac:picMkLst>
            <pc:docMk/>
            <pc:sldMk cId="4010063240" sldId="375"/>
            <ac:picMk id="29" creationId="{54F870FD-61B6-A300-4800-2F543F7810C9}"/>
          </ac:picMkLst>
        </pc:picChg>
        <pc:picChg chg="add mod">
          <ac:chgData name="瑛莉菜 羽田" userId="64c7e7a027abc1d1" providerId="LiveId" clId="{3D5E7267-A200-4359-9909-85B169486327}" dt="2024-09-17T05:37:38.884" v="51" actId="1076"/>
          <ac:picMkLst>
            <pc:docMk/>
            <pc:sldMk cId="4010063240" sldId="375"/>
            <ac:picMk id="34" creationId="{95BEB82A-FC55-1DBE-B5EB-A6E25EF3B38B}"/>
          </ac:picMkLst>
        </pc:picChg>
        <pc:picChg chg="add mod">
          <ac:chgData name="瑛莉菜 羽田" userId="64c7e7a027abc1d1" providerId="LiveId" clId="{3D5E7267-A200-4359-9909-85B169486327}" dt="2024-09-17T05:37:52.635" v="54" actId="1076"/>
          <ac:picMkLst>
            <pc:docMk/>
            <pc:sldMk cId="4010063240" sldId="375"/>
            <ac:picMk id="36" creationId="{D0BC6BAA-A51B-BD1B-2C09-4ADE7CD0E897}"/>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i="0" dirty="0">
                <a:solidFill>
                  <a:srgbClr val="333333"/>
                </a:solidFill>
                <a:effectLst/>
                <a:latin typeface="Meiryo" panose="020B0604030504040204" pitchFamily="50" charset="-128"/>
                <a:ea typeface="Meiryo" panose="020B0604030504040204" pitchFamily="50" charset="-128"/>
              </a:rPr>
              <a:t>キャンバスデイリートート（</a:t>
            </a:r>
            <a:r>
              <a:rPr lang="en-US" altLang="ja-JP" sz="1600" b="1" i="0" dirty="0">
                <a:solidFill>
                  <a:srgbClr val="333333"/>
                </a:solidFill>
                <a:effectLst/>
                <a:latin typeface="Meiryo" panose="020B0604030504040204" pitchFamily="50" charset="-128"/>
                <a:ea typeface="Meiryo" panose="020B0604030504040204" pitchFamily="50" charset="-128"/>
              </a:rPr>
              <a:t>ML</a:t>
            </a:r>
            <a:r>
              <a:rPr lang="ja-JP" altLang="en-US" sz="1600" b="1" i="0" dirty="0">
                <a:solidFill>
                  <a:srgbClr val="333333"/>
                </a:solidFill>
                <a:effectLst/>
                <a:latin typeface="Meiryo" panose="020B0604030504040204" pitchFamily="50" charset="-128"/>
                <a:ea typeface="Meiryo" panose="020B0604030504040204" pitchFamily="50"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H360×W400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印刷・熱転写印刷</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dirty="0">
                <a:solidFill>
                  <a:srgbClr val="333333"/>
                </a:solidFill>
                <a:effectLst/>
                <a:latin typeface="Meiryo" panose="020B0604030504040204" pitchFamily="50" charset="-128"/>
                <a:ea typeface="Meiryo" panose="020B0604030504040204" pitchFamily="50" charset="-128"/>
              </a:rPr>
              <a:t>シルク・パッド印刷範囲：通常サイズ：</a:t>
            </a:r>
            <a:r>
              <a:rPr lang="en-US" altLang="ja-JP" sz="1000" b="0" i="0" dirty="0">
                <a:solidFill>
                  <a:srgbClr val="333333"/>
                </a:solidFill>
                <a:effectLst/>
                <a:latin typeface="Meiryo" panose="020B0604030504040204" pitchFamily="50" charset="-128"/>
                <a:ea typeface="Meiryo" panose="020B0604030504040204" pitchFamily="50" charset="-128"/>
              </a:rPr>
              <a:t>W240×H200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p>
          <a:p>
            <a:pPr algn="l"/>
            <a:r>
              <a:rPr lang="en-US" altLang="ja-JP" sz="1000" b="0" i="0" dirty="0">
                <a:solidFill>
                  <a:srgbClr val="333333"/>
                </a:solidFill>
                <a:effectLst/>
                <a:latin typeface="Meiryo" panose="020B0604030504040204" pitchFamily="50" charset="-128"/>
                <a:ea typeface="Meiryo" panose="020B0604030504040204" pitchFamily="50" charset="-128"/>
              </a:rPr>
              <a:t>                                    L</a:t>
            </a:r>
            <a:r>
              <a:rPr lang="ja-JP" altLang="en-US" sz="1000" b="0" i="0" dirty="0">
                <a:solidFill>
                  <a:srgbClr val="333333"/>
                </a:solidFill>
                <a:effectLst/>
                <a:latin typeface="Meiryo" panose="020B0604030504040204" pitchFamily="50" charset="-128"/>
                <a:ea typeface="Meiryo" panose="020B0604030504040204" pitchFamily="50" charset="-128"/>
              </a:rPr>
              <a:t>サイズ：</a:t>
            </a:r>
            <a:r>
              <a:rPr lang="en-US" altLang="ja-JP" sz="1000" b="0" i="0" dirty="0">
                <a:solidFill>
                  <a:srgbClr val="333333"/>
                </a:solidFill>
                <a:effectLst/>
                <a:latin typeface="Meiryo" panose="020B0604030504040204" pitchFamily="50" charset="-128"/>
                <a:ea typeface="Meiryo" panose="020B0604030504040204" pitchFamily="50" charset="-128"/>
              </a:rPr>
              <a:t>W290×H240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a:p>
            <a:pPr algn="l"/>
            <a:r>
              <a:rPr lang="ja-JP" altLang="en-US" sz="1000" b="0" i="0" dirty="0">
                <a:solidFill>
                  <a:srgbClr val="333333"/>
                </a:solidFill>
                <a:effectLst/>
                <a:latin typeface="Meiryo" panose="020B0604030504040204" pitchFamily="50" charset="-128"/>
                <a:ea typeface="Meiryo" panose="020B0604030504040204" pitchFamily="50" charset="-128"/>
              </a:rPr>
              <a:t>熱転写印刷範囲：最大サイズ：</a:t>
            </a:r>
            <a:r>
              <a:rPr lang="en-US" altLang="ja-JP" sz="1000" b="0" i="0" dirty="0">
                <a:solidFill>
                  <a:srgbClr val="333333"/>
                </a:solidFill>
                <a:effectLst/>
                <a:latin typeface="Meiryo" panose="020B0604030504040204" pitchFamily="50" charset="-128"/>
                <a:ea typeface="Meiryo" panose="020B0604030504040204" pitchFamily="50" charset="-128"/>
              </a:rPr>
              <a:t>W290×H240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コットン</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778275" cy="1015663"/>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豊富な色展開が嬉しいメインバッグとしても使えるサイズのコットン生地のトートバッグです。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アーティスト物販やお買い物バッグなど、ご用途に応じて使い分けられるマルチなトートバッグです。</a:t>
            </a:r>
            <a:endParaRPr lang="en-US" altLang="ja-JP" sz="1000" dirty="0">
              <a:solidFill>
                <a:srgbClr val="333333"/>
              </a:solidFill>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印刷方法も単色からフルカラー印刷まで対応しており、お好みのデザインでオリジナルトートバッグを作成出来ます。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5" name="図 4">
            <a:extLst>
              <a:ext uri="{FF2B5EF4-FFF2-40B4-BE49-F238E27FC236}">
                <a16:creationId xmlns:a16="http://schemas.microsoft.com/office/drawing/2014/main" id="{2AA6EAFD-38D2-AA6F-28F0-019546E6C3CA}"/>
              </a:ext>
            </a:extLst>
          </p:cNvPr>
          <p:cNvPicPr>
            <a:picLocks noChangeAspect="1"/>
          </p:cNvPicPr>
          <p:nvPr/>
        </p:nvPicPr>
        <p:blipFill>
          <a:blip r:embed="rId19"/>
          <a:stretch>
            <a:fillRect/>
          </a:stretch>
        </p:blipFill>
        <p:spPr>
          <a:xfrm>
            <a:off x="583200" y="1013026"/>
            <a:ext cx="3316591" cy="3262443"/>
          </a:xfrm>
          <a:prstGeom prst="rect">
            <a:avLst/>
          </a:prstGeom>
        </p:spPr>
      </p:pic>
      <p:pic>
        <p:nvPicPr>
          <p:cNvPr id="9" name="図 8">
            <a:extLst>
              <a:ext uri="{FF2B5EF4-FFF2-40B4-BE49-F238E27FC236}">
                <a16:creationId xmlns:a16="http://schemas.microsoft.com/office/drawing/2014/main" id="{7FA06DAD-A691-E374-47F1-2D997A15375E}"/>
              </a:ext>
            </a:extLst>
          </p:cNvPr>
          <p:cNvPicPr>
            <a:picLocks noChangeAspect="1"/>
          </p:cNvPicPr>
          <p:nvPr/>
        </p:nvPicPr>
        <p:blipFill>
          <a:blip r:embed="rId20"/>
          <a:stretch>
            <a:fillRect/>
          </a:stretch>
        </p:blipFill>
        <p:spPr>
          <a:xfrm>
            <a:off x="4330880" y="1043430"/>
            <a:ext cx="1077255" cy="1980760"/>
          </a:xfrm>
          <a:prstGeom prst="rect">
            <a:avLst/>
          </a:prstGeom>
        </p:spPr>
      </p:pic>
      <p:pic>
        <p:nvPicPr>
          <p:cNvPr id="33" name="図 32">
            <a:extLst>
              <a:ext uri="{FF2B5EF4-FFF2-40B4-BE49-F238E27FC236}">
                <a16:creationId xmlns:a16="http://schemas.microsoft.com/office/drawing/2014/main" id="{E5EB1C94-F7E9-CCCD-0E45-7C4AE41BC2DE}"/>
              </a:ext>
            </a:extLst>
          </p:cNvPr>
          <p:cNvPicPr>
            <a:picLocks noChangeAspect="1"/>
          </p:cNvPicPr>
          <p:nvPr/>
        </p:nvPicPr>
        <p:blipFill>
          <a:blip r:embed="rId21"/>
          <a:stretch>
            <a:fillRect/>
          </a:stretch>
        </p:blipFill>
        <p:spPr>
          <a:xfrm>
            <a:off x="4339818" y="3146555"/>
            <a:ext cx="1142140" cy="197947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18466</TotalTime>
  <Words>216</Words>
  <Application>Microsoft Office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2024-09-17T06:22:18Z</dcterms:modified>
</cp:coreProperties>
</file>