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E4713-CE5F-40B7-9C17-3904999B097A}" v="5" dt="2024-09-17T04:12:27.786"/>
    <p1510:client id="{3F46F59C-4252-474D-BF7D-0BA2D3747347}" v="2" dt="2024-09-17T05:54:57.496"/>
    <p1510:client id="{60D17FDC-E973-4A76-A60C-8234A0D7DE9B}" v="1" dt="2024-09-17T06:06:53.724"/>
    <p1510:client id="{6C3C791C-C15B-42CE-BB2D-EA51D3E06E42}" v="2" dt="2024-09-17T04:20:52.516"/>
    <p1510:client id="{8F6F2782-297F-4D73-BEAF-738579692649}" v="14" dt="2024-09-17T05:39:05.959"/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  <pc:sldChg chg="addSp delSp modSp mod">
        <pc:chgData name="瑛莉菜 羽田" userId="64c7e7a027abc1d1" providerId="LiveId" clId="{D4557B0C-D99E-48D7-A2CB-F5E6BEE56A57}" dt="2024-09-17T06:26:01.151" v="86" actId="1076"/>
        <pc:sldMkLst>
          <pc:docMk/>
          <pc:sldMk cId="4010063240" sldId="375"/>
        </pc:sldMkLst>
        <pc:spChg chg="mod">
          <ac:chgData name="瑛莉菜 羽田" userId="64c7e7a027abc1d1" providerId="LiveId" clId="{D4557B0C-D99E-48D7-A2CB-F5E6BEE56A57}" dt="2024-09-17T06:24:07.522" v="6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4557B0C-D99E-48D7-A2CB-F5E6BEE56A57}" dt="2024-09-17T06:24:55.525" v="7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4557B0C-D99E-48D7-A2CB-F5E6BEE56A57}" dt="2024-09-17T06:23:01.147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4557B0C-D99E-48D7-A2CB-F5E6BEE56A57}" dt="2024-09-17T06:23:10.935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4557B0C-D99E-48D7-A2CB-F5E6BEE56A57}" dt="2024-09-17T06:24:57.403" v="74" actId="478"/>
          <ac:picMkLst>
            <pc:docMk/>
            <pc:sldMk cId="4010063240" sldId="375"/>
            <ac:picMk id="5" creationId="{2AA6EAFD-38D2-AA6F-28F0-019546E6C3CA}"/>
          </ac:picMkLst>
        </pc:picChg>
        <pc:picChg chg="add mod">
          <ac:chgData name="瑛莉菜 羽田" userId="64c7e7a027abc1d1" providerId="LiveId" clId="{D4557B0C-D99E-48D7-A2CB-F5E6BEE56A57}" dt="2024-09-17T06:25:16.150" v="80" actId="14100"/>
          <ac:picMkLst>
            <pc:docMk/>
            <pc:sldMk cId="4010063240" sldId="375"/>
            <ac:picMk id="6" creationId="{F397A428-B4A2-A3CE-A2F2-D191991C2EFC}"/>
          </ac:picMkLst>
        </pc:picChg>
        <pc:picChg chg="add mod">
          <ac:chgData name="瑛莉菜 羽田" userId="64c7e7a027abc1d1" providerId="LiveId" clId="{D4557B0C-D99E-48D7-A2CB-F5E6BEE56A57}" dt="2024-09-17T06:25:42.571" v="83" actId="1076"/>
          <ac:picMkLst>
            <pc:docMk/>
            <pc:sldMk cId="4010063240" sldId="375"/>
            <ac:picMk id="8" creationId="{152A2460-5725-69E2-6547-28485EF05A71}"/>
          </ac:picMkLst>
        </pc:picChg>
        <pc:picChg chg="del">
          <ac:chgData name="瑛莉菜 羽田" userId="64c7e7a027abc1d1" providerId="LiveId" clId="{D4557B0C-D99E-48D7-A2CB-F5E6BEE56A57}" dt="2024-09-17T06:24:57.966" v="75" actId="478"/>
          <ac:picMkLst>
            <pc:docMk/>
            <pc:sldMk cId="4010063240" sldId="375"/>
            <ac:picMk id="9" creationId="{7FA06DAD-A691-E374-47F1-2D997A15375E}"/>
          </ac:picMkLst>
        </pc:picChg>
        <pc:picChg chg="del">
          <ac:chgData name="瑛莉菜 羽田" userId="64c7e7a027abc1d1" providerId="LiveId" clId="{D4557B0C-D99E-48D7-A2CB-F5E6BEE56A57}" dt="2024-09-17T06:24:58.332" v="76" actId="478"/>
          <ac:picMkLst>
            <pc:docMk/>
            <pc:sldMk cId="4010063240" sldId="375"/>
            <ac:picMk id="33" creationId="{E5EB1C94-F7E9-CCCD-0E45-7C4AE41BC2DE}"/>
          </ac:picMkLst>
        </pc:picChg>
        <pc:picChg chg="add mod">
          <ac:chgData name="瑛莉菜 羽田" userId="64c7e7a027abc1d1" providerId="LiveId" clId="{D4557B0C-D99E-48D7-A2CB-F5E6BEE56A57}" dt="2024-09-17T06:26:01.151" v="86" actId="1076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  <pc:sldChg chg="addSp delSp modSp mod">
        <pc:chgData name="瑛莉菜 羽田" userId="64c7e7a027abc1d1" providerId="LiveId" clId="{3331499D-4C77-41EE-AB68-4AF7C5FDBA71}" dt="2024-09-17T06:46:56.428" v="35" actId="1076"/>
        <pc:sldMkLst>
          <pc:docMk/>
          <pc:sldMk cId="4010063240" sldId="375"/>
        </pc:sldMkLst>
        <pc:spChg chg="mod">
          <ac:chgData name="瑛莉菜 羽田" userId="64c7e7a027abc1d1" providerId="LiveId" clId="{3331499D-4C77-41EE-AB68-4AF7C5FDBA71}" dt="2024-09-17T06:45:49.366" v="1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31499D-4C77-41EE-AB68-4AF7C5FDBA71}" dt="2024-09-17T06:45:40.209" v="1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331499D-4C77-41EE-AB68-4AF7C5FDBA71}" dt="2024-09-17T06:46:12.814" v="2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31499D-4C77-41EE-AB68-4AF7C5FDBA71}" dt="2024-09-17T06:45:21.060" v="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31499D-4C77-41EE-AB68-4AF7C5FDBA71}" dt="2024-09-17T06:45:28.60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331499D-4C77-41EE-AB68-4AF7C5FDBA71}" dt="2024-09-17T06:46:36.679" v="30" actId="14100"/>
          <ac:picMkLst>
            <pc:docMk/>
            <pc:sldMk cId="4010063240" sldId="375"/>
            <ac:picMk id="5" creationId="{0F774493-406C-CD04-8551-A5901EA6EBD8}"/>
          </ac:picMkLst>
        </pc:picChg>
        <pc:picChg chg="del">
          <ac:chgData name="瑛莉菜 羽田" userId="64c7e7a027abc1d1" providerId="LiveId" clId="{3331499D-4C77-41EE-AB68-4AF7C5FDBA71}" dt="2024-09-17T06:46:17.319" v="24" actId="478"/>
          <ac:picMkLst>
            <pc:docMk/>
            <pc:sldMk cId="4010063240" sldId="375"/>
            <ac:picMk id="6" creationId="{B20BB901-1DD4-5AA8-1419-215B049513C4}"/>
          </ac:picMkLst>
        </pc:picChg>
        <pc:picChg chg="del">
          <ac:chgData name="瑛莉菜 羽田" userId="64c7e7a027abc1d1" providerId="LiveId" clId="{3331499D-4C77-41EE-AB68-4AF7C5FDBA71}" dt="2024-09-17T06:46:17.816" v="25" actId="478"/>
          <ac:picMkLst>
            <pc:docMk/>
            <pc:sldMk cId="4010063240" sldId="375"/>
            <ac:picMk id="8" creationId="{D75F7F40-04D8-1AC5-1B77-BC89F9FBF9A6}"/>
          </ac:picMkLst>
        </pc:picChg>
        <pc:picChg chg="add mod">
          <ac:chgData name="瑛莉菜 羽田" userId="64c7e7a027abc1d1" providerId="LiveId" clId="{3331499D-4C77-41EE-AB68-4AF7C5FDBA71}" dt="2024-09-17T06:46:56.428" v="35" actId="1076"/>
          <ac:picMkLst>
            <pc:docMk/>
            <pc:sldMk cId="4010063240" sldId="375"/>
            <ac:picMk id="9" creationId="{4F9A99A2-3B77-5E95-9233-786D08CB2A61}"/>
          </ac:picMkLst>
        </pc:picChg>
        <pc:picChg chg="del">
          <ac:chgData name="瑛莉菜 羽田" userId="64c7e7a027abc1d1" providerId="LiveId" clId="{3331499D-4C77-41EE-AB68-4AF7C5FDBA71}" dt="2024-09-17T06:46:18.184" v="26" actId="478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  <pc:sldChg chg="addSp delSp modSp mod">
        <pc:chgData name="瑛莉菜 羽田" userId="64c7e7a027abc1d1" providerId="LiveId" clId="{9E5459A4-41D9-4D8B-B5BC-64C9028BD648}" dt="2024-09-17T06:44:29.546" v="65" actId="1076"/>
        <pc:sldMkLst>
          <pc:docMk/>
          <pc:sldMk cId="4010063240" sldId="375"/>
        </pc:sldMkLst>
        <pc:spChg chg="mod">
          <ac:chgData name="瑛莉菜 羽田" userId="64c7e7a027abc1d1" providerId="LiveId" clId="{9E5459A4-41D9-4D8B-B5BC-64C9028BD648}" dt="2024-09-17T06:43:11.864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5459A4-41D9-4D8B-B5BC-64C9028BD648}" dt="2024-09-17T06:43:31.948" v="5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5459A4-41D9-4D8B-B5BC-64C9028BD648}" dt="2024-09-17T06:42:46.368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5459A4-41D9-4D8B-B5BC-64C9028BD648}" dt="2024-09-17T06:42:53.948" v="23"/>
          <ac:spMkLst>
            <pc:docMk/>
            <pc:sldMk cId="4010063240" sldId="375"/>
            <ac:spMk id="65" creationId="{00000000-0000-0000-0000-000000000000}"/>
          </ac:spMkLst>
        </pc:spChg>
        <pc:picChg chg="del mod">
          <ac:chgData name="瑛莉菜 羽田" userId="64c7e7a027abc1d1" providerId="LiveId" clId="{9E5459A4-41D9-4D8B-B5BC-64C9028BD648}" dt="2024-09-17T06:43:34.123" v="54" actId="478"/>
          <ac:picMkLst>
            <pc:docMk/>
            <pc:sldMk cId="4010063240" sldId="375"/>
            <ac:picMk id="5" creationId="{9AA4DB12-716B-73D6-DBCA-4EAE590D37AC}"/>
          </ac:picMkLst>
        </pc:picChg>
        <pc:picChg chg="add mod">
          <ac:chgData name="瑛莉菜 羽田" userId="64c7e7a027abc1d1" providerId="LiveId" clId="{9E5459A4-41D9-4D8B-B5BC-64C9028BD648}" dt="2024-09-17T06:43:51.666" v="59" actId="1076"/>
          <ac:picMkLst>
            <pc:docMk/>
            <pc:sldMk cId="4010063240" sldId="375"/>
            <ac:picMk id="6" creationId="{B20BB901-1DD4-5AA8-1419-215B049513C4}"/>
          </ac:picMkLst>
        </pc:picChg>
        <pc:picChg chg="add mod">
          <ac:chgData name="瑛莉菜 羽田" userId="64c7e7a027abc1d1" providerId="LiveId" clId="{9E5459A4-41D9-4D8B-B5BC-64C9028BD648}" dt="2024-09-17T06:44:09.638" v="62" actId="1076"/>
          <ac:picMkLst>
            <pc:docMk/>
            <pc:sldMk cId="4010063240" sldId="375"/>
            <ac:picMk id="8" creationId="{D75F7F40-04D8-1AC5-1B77-BC89F9FBF9A6}"/>
          </ac:picMkLst>
        </pc:picChg>
        <pc:picChg chg="del">
          <ac:chgData name="瑛莉菜 羽田" userId="64c7e7a027abc1d1" providerId="LiveId" clId="{9E5459A4-41D9-4D8B-B5BC-64C9028BD648}" dt="2024-09-17T06:43:34.753" v="55" actId="478"/>
          <ac:picMkLst>
            <pc:docMk/>
            <pc:sldMk cId="4010063240" sldId="375"/>
            <ac:picMk id="9" creationId="{332893E2-6515-4E1F-4796-3174CE9C170C}"/>
          </ac:picMkLst>
        </pc:picChg>
        <pc:picChg chg="del">
          <ac:chgData name="瑛莉菜 羽田" userId="64c7e7a027abc1d1" providerId="LiveId" clId="{9E5459A4-41D9-4D8B-B5BC-64C9028BD648}" dt="2024-09-17T06:43:35.136" v="56" actId="478"/>
          <ac:picMkLst>
            <pc:docMk/>
            <pc:sldMk cId="4010063240" sldId="375"/>
            <ac:picMk id="33" creationId="{979D8557-4B39-2A48-B47C-689FEEAC8AF0}"/>
          </ac:picMkLst>
        </pc:picChg>
        <pc:picChg chg="add mod">
          <ac:chgData name="瑛莉菜 羽田" userId="64c7e7a027abc1d1" providerId="LiveId" clId="{9E5459A4-41D9-4D8B-B5BC-64C9028BD648}" dt="2024-09-17T06:44:29.546" v="65" actId="1076"/>
          <ac:picMkLst>
            <pc:docMk/>
            <pc:sldMk cId="4010063240" sldId="375"/>
            <ac:picMk id="35" creationId="{4E0B5CE1-D0B8-7F9F-B868-A0357C3E1307}"/>
          </ac:picMkLst>
        </pc:picChg>
      </pc:sldChg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  <pc:sldChg chg="addSp delSp modSp mod">
        <pc:chgData name="瑛莉菜 羽田" userId="64c7e7a027abc1d1" providerId="LiveId" clId="{DD190B30-573E-48BE-B5C4-A770568AECCC}" dt="2024-09-17T06:18:18.532" v="70" actId="1076"/>
        <pc:sldMkLst>
          <pc:docMk/>
          <pc:sldMk cId="4010063240" sldId="375"/>
        </pc:sldMkLst>
        <pc:spChg chg="mod">
          <ac:chgData name="瑛莉菜 羽田" userId="64c7e7a027abc1d1" providerId="LiveId" clId="{DD190B30-573E-48BE-B5C4-A770568AECCC}" dt="2024-09-17T06:16:45.482" v="5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190B30-573E-48BE-B5C4-A770568AECCC}" dt="2024-09-17T06:17:20.554" v="5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190B30-573E-48BE-B5C4-A770568AECCC}" dt="2024-09-17T06:15:25.98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190B30-573E-48BE-B5C4-A770568AECCC}" dt="2024-09-17T06:15:34.56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190B30-573E-48BE-B5C4-A770568AECCC}" dt="2024-09-17T06:17:22.126" v="57" actId="478"/>
          <ac:picMkLst>
            <pc:docMk/>
            <pc:sldMk cId="4010063240" sldId="375"/>
            <ac:picMk id="5" creationId="{68237DDA-1FC1-7034-FF1A-F8292434C1DE}"/>
          </ac:picMkLst>
        </pc:picChg>
        <pc:picChg chg="add mod">
          <ac:chgData name="瑛莉菜 羽田" userId="64c7e7a027abc1d1" providerId="LiveId" clId="{DD190B30-573E-48BE-B5C4-A770568AECCC}" dt="2024-09-17T06:17:39.841" v="63" actId="14100"/>
          <ac:picMkLst>
            <pc:docMk/>
            <pc:sldMk cId="4010063240" sldId="375"/>
            <ac:picMk id="6" creationId="{426184B7-2015-3C46-99B3-04FBE76ADAF0}"/>
          </ac:picMkLst>
        </pc:picChg>
        <pc:picChg chg="add mod">
          <ac:chgData name="瑛莉菜 羽田" userId="64c7e7a027abc1d1" providerId="LiveId" clId="{DD190B30-573E-48BE-B5C4-A770568AECCC}" dt="2024-09-17T06:17:59.990" v="67" actId="1076"/>
          <ac:picMkLst>
            <pc:docMk/>
            <pc:sldMk cId="4010063240" sldId="375"/>
            <ac:picMk id="8" creationId="{910DA3CB-5955-EF68-A356-1C9E463CD4F6}"/>
          </ac:picMkLst>
        </pc:picChg>
        <pc:picChg chg="del">
          <ac:chgData name="瑛莉菜 羽田" userId="64c7e7a027abc1d1" providerId="LiveId" clId="{DD190B30-573E-48BE-B5C4-A770568AECCC}" dt="2024-09-17T06:17:22.668" v="58" actId="478"/>
          <ac:picMkLst>
            <pc:docMk/>
            <pc:sldMk cId="4010063240" sldId="375"/>
            <ac:picMk id="9" creationId="{481533FA-A7D7-77BD-AA27-8B43934151B7}"/>
          </ac:picMkLst>
        </pc:picChg>
        <pc:picChg chg="del">
          <ac:chgData name="瑛莉菜 羽田" userId="64c7e7a027abc1d1" providerId="LiveId" clId="{DD190B30-573E-48BE-B5C4-A770568AECCC}" dt="2024-09-17T06:17:23.075" v="59" actId="478"/>
          <ac:picMkLst>
            <pc:docMk/>
            <pc:sldMk cId="4010063240" sldId="375"/>
            <ac:picMk id="33" creationId="{0D3D38CF-21AB-A546-5080-EC6B448B985C}"/>
          </ac:picMkLst>
        </pc:picChg>
        <pc:picChg chg="add mod">
          <ac:chgData name="瑛莉菜 羽田" userId="64c7e7a027abc1d1" providerId="LiveId" clId="{DD190B30-573E-48BE-B5C4-A770568AECCC}" dt="2024-09-17T06:18:18.532" v="70" actId="1076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  <pc:sldChg chg="addSp delSp modSp mod">
        <pc:chgData name="瑛莉菜 羽田" userId="64c7e7a027abc1d1" providerId="LiveId" clId="{8C0BEEAC-B7A4-49B0-8022-EC0A5F0E54AD}" dt="2024-09-17T06:28:57.952" v="49" actId="1076"/>
        <pc:sldMkLst>
          <pc:docMk/>
          <pc:sldMk cId="4010063240" sldId="375"/>
        </pc:sldMkLst>
        <pc:spChg chg="mod">
          <ac:chgData name="瑛莉菜 羽田" userId="64c7e7a027abc1d1" providerId="LiveId" clId="{8C0BEEAC-B7A4-49B0-8022-EC0A5F0E54AD}" dt="2024-09-17T06:27:16.125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C0BEEAC-B7A4-49B0-8022-EC0A5F0E54AD}" dt="2024-09-17T06:27:46.505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C0BEEAC-B7A4-49B0-8022-EC0A5F0E54AD}" dt="2024-09-17T06:26:49.8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C0BEEAC-B7A4-49B0-8022-EC0A5F0E54AD}" dt="2024-09-17T06:26:59.914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C0BEEAC-B7A4-49B0-8022-EC0A5F0E54AD}" dt="2024-09-17T06:28:09.821" v="40" actId="14100"/>
          <ac:picMkLst>
            <pc:docMk/>
            <pc:sldMk cId="4010063240" sldId="375"/>
            <ac:picMk id="5" creationId="{9AA4DB12-716B-73D6-DBCA-4EAE590D37AC}"/>
          </ac:picMkLst>
        </pc:picChg>
        <pc:picChg chg="del">
          <ac:chgData name="瑛莉菜 羽田" userId="64c7e7a027abc1d1" providerId="LiveId" clId="{8C0BEEAC-B7A4-49B0-8022-EC0A5F0E54AD}" dt="2024-09-17T06:27:49.545" v="34" actId="478"/>
          <ac:picMkLst>
            <pc:docMk/>
            <pc:sldMk cId="4010063240" sldId="375"/>
            <ac:picMk id="6" creationId="{F397A428-B4A2-A3CE-A2F2-D191991C2EFC}"/>
          </ac:picMkLst>
        </pc:picChg>
        <pc:picChg chg="del">
          <ac:chgData name="瑛莉菜 羽田" userId="64c7e7a027abc1d1" providerId="LiveId" clId="{8C0BEEAC-B7A4-49B0-8022-EC0A5F0E54AD}" dt="2024-09-17T06:27:50.171" v="35" actId="478"/>
          <ac:picMkLst>
            <pc:docMk/>
            <pc:sldMk cId="4010063240" sldId="375"/>
            <ac:picMk id="8" creationId="{152A2460-5725-69E2-6547-28485EF05A71}"/>
          </ac:picMkLst>
        </pc:picChg>
        <pc:picChg chg="add mod">
          <ac:chgData name="瑛莉菜 羽田" userId="64c7e7a027abc1d1" providerId="LiveId" clId="{8C0BEEAC-B7A4-49B0-8022-EC0A5F0E54AD}" dt="2024-09-17T06:28:30.462" v="44" actId="1076"/>
          <ac:picMkLst>
            <pc:docMk/>
            <pc:sldMk cId="4010063240" sldId="375"/>
            <ac:picMk id="9" creationId="{332893E2-6515-4E1F-4796-3174CE9C170C}"/>
          </ac:picMkLst>
        </pc:picChg>
        <pc:picChg chg="add mod">
          <ac:chgData name="瑛莉菜 羽田" userId="64c7e7a027abc1d1" providerId="LiveId" clId="{8C0BEEAC-B7A4-49B0-8022-EC0A5F0E54AD}" dt="2024-09-17T06:28:57.952" v="49" actId="1076"/>
          <ac:picMkLst>
            <pc:docMk/>
            <pc:sldMk cId="4010063240" sldId="375"/>
            <ac:picMk id="33" creationId="{979D8557-4B39-2A48-B47C-689FEEAC8AF0}"/>
          </ac:picMkLst>
        </pc:picChg>
        <pc:picChg chg="del">
          <ac:chgData name="瑛莉菜 羽田" userId="64c7e7a027abc1d1" providerId="LiveId" clId="{8C0BEEAC-B7A4-49B0-8022-EC0A5F0E54AD}" dt="2024-09-17T06:27:50.776" v="36" actId="478"/>
          <ac:picMkLst>
            <pc:docMk/>
            <pc:sldMk cId="4010063240" sldId="375"/>
            <ac:picMk id="35" creationId="{B38BDF6D-F5AD-899B-DB95-C204FABD183A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  <pc:sldChg chg="addSp delSp modSp mod">
        <pc:chgData name="瑛莉菜 羽田" userId="64c7e7a027abc1d1" providerId="LiveId" clId="{60D17FDC-E973-4A76-A60C-8234A0D7DE9B}" dt="2024-09-17T06:08:45.156" v="54" actId="1076"/>
        <pc:sldMkLst>
          <pc:docMk/>
          <pc:sldMk cId="4010063240" sldId="375"/>
        </pc:sldMkLst>
        <pc:spChg chg="mod">
          <ac:chgData name="瑛莉菜 羽田" userId="64c7e7a027abc1d1" providerId="LiveId" clId="{60D17FDC-E973-4A76-A60C-8234A0D7DE9B}" dt="2024-09-17T06:07:15.755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0D17FDC-E973-4A76-A60C-8234A0D7DE9B}" dt="2024-09-17T06:07:42.726" v="4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0D17FDC-E973-4A76-A60C-8234A0D7DE9B}" dt="2024-09-17T06:06:40.0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0D17FDC-E973-4A76-A60C-8234A0D7DE9B}" dt="2024-09-17T06:06:57.716" v="1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0D17FDC-E973-4A76-A60C-8234A0D7DE9B}" dt="2024-09-17T06:07:44.499" v="43" actId="478"/>
          <ac:picMkLst>
            <pc:docMk/>
            <pc:sldMk cId="4010063240" sldId="375"/>
            <ac:picMk id="5" creationId="{E49ABFE5-422E-A870-4DD8-A0824659993B}"/>
          </ac:picMkLst>
        </pc:picChg>
        <pc:picChg chg="add mod">
          <ac:chgData name="瑛莉菜 羽田" userId="64c7e7a027abc1d1" providerId="LiveId" clId="{60D17FDC-E973-4A76-A60C-8234A0D7DE9B}" dt="2024-09-17T06:08:01.395" v="48" actId="1076"/>
          <ac:picMkLst>
            <pc:docMk/>
            <pc:sldMk cId="4010063240" sldId="375"/>
            <ac:picMk id="6" creationId="{3407B1FB-417C-C568-EBB6-260735512B41}"/>
          </ac:picMkLst>
        </pc:picChg>
        <pc:picChg chg="add mod">
          <ac:chgData name="瑛莉菜 羽田" userId="64c7e7a027abc1d1" providerId="LiveId" clId="{60D17FDC-E973-4A76-A60C-8234A0D7DE9B}" dt="2024-09-17T06:08:24.685" v="51" actId="1076"/>
          <ac:picMkLst>
            <pc:docMk/>
            <pc:sldMk cId="4010063240" sldId="375"/>
            <ac:picMk id="8" creationId="{AC7B21F2-5A7F-837B-DD62-AF5C3FC22576}"/>
          </ac:picMkLst>
        </pc:picChg>
        <pc:picChg chg="del">
          <ac:chgData name="瑛莉菜 羽田" userId="64c7e7a027abc1d1" providerId="LiveId" clId="{60D17FDC-E973-4A76-A60C-8234A0D7DE9B}" dt="2024-09-17T06:07:45.282" v="44" actId="478"/>
          <ac:picMkLst>
            <pc:docMk/>
            <pc:sldMk cId="4010063240" sldId="375"/>
            <ac:picMk id="9" creationId="{91C37DFE-C45E-94D3-D19A-DF9524B872C6}"/>
          </ac:picMkLst>
        </pc:picChg>
        <pc:picChg chg="del">
          <ac:chgData name="瑛莉菜 羽田" userId="64c7e7a027abc1d1" providerId="LiveId" clId="{60D17FDC-E973-4A76-A60C-8234A0D7DE9B}" dt="2024-09-17T06:07:45.828" v="45" actId="478"/>
          <ac:picMkLst>
            <pc:docMk/>
            <pc:sldMk cId="4010063240" sldId="375"/>
            <ac:picMk id="33" creationId="{E66B8DA2-E63C-9C74-14D4-7D4A770E6FE3}"/>
          </ac:picMkLst>
        </pc:picChg>
        <pc:picChg chg="add mod">
          <ac:chgData name="瑛莉菜 羽田" userId="64c7e7a027abc1d1" providerId="LiveId" clId="{60D17FDC-E973-4A76-A60C-8234A0D7DE9B}" dt="2024-09-17T06:08:45.156" v="54" actId="1076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  <pc:sldChg chg="addSp delSp modSp mod">
        <pc:chgData name="瑛莉菜 羽田" userId="64c7e7a027abc1d1" providerId="LiveId" clId="{9E7FAFFD-42CE-4321-8D84-A3481B544ED1}" dt="2024-09-17T06:14:30.855" v="74" actId="1076"/>
        <pc:sldMkLst>
          <pc:docMk/>
          <pc:sldMk cId="4010063240" sldId="375"/>
        </pc:sldMkLst>
        <pc:spChg chg="mod">
          <ac:chgData name="瑛莉菜 羽田" userId="64c7e7a027abc1d1" providerId="LiveId" clId="{9E7FAFFD-42CE-4321-8D84-A3481B544ED1}" dt="2024-09-17T06:12:05.893" v="5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E7FAFFD-42CE-4321-8D84-A3481B544ED1}" dt="2024-09-17T06:13:26.503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7FAFFD-42CE-4321-8D84-A3481B544ED1}" dt="2024-09-17T06:11:37.83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7FAFFD-42CE-4321-8D84-A3481B544ED1}" dt="2024-09-17T06:11:47.090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E7FAFFD-42CE-4321-8D84-A3481B544ED1}" dt="2024-09-17T06:13:46.651" v="66" actId="14100"/>
          <ac:picMkLst>
            <pc:docMk/>
            <pc:sldMk cId="4010063240" sldId="375"/>
            <ac:picMk id="5" creationId="{68237DDA-1FC1-7034-FF1A-F8292434C1DE}"/>
          </ac:picMkLst>
        </pc:picChg>
        <pc:picChg chg="del">
          <ac:chgData name="瑛莉菜 羽田" userId="64c7e7a027abc1d1" providerId="LiveId" clId="{9E7FAFFD-42CE-4321-8D84-A3481B544ED1}" dt="2024-09-17T06:13:29.072" v="60" actId="478"/>
          <ac:picMkLst>
            <pc:docMk/>
            <pc:sldMk cId="4010063240" sldId="375"/>
            <ac:picMk id="6" creationId="{3407B1FB-417C-C568-EBB6-260735512B41}"/>
          </ac:picMkLst>
        </pc:picChg>
        <pc:picChg chg="del">
          <ac:chgData name="瑛莉菜 羽田" userId="64c7e7a027abc1d1" providerId="LiveId" clId="{9E7FAFFD-42CE-4321-8D84-A3481B544ED1}" dt="2024-09-17T06:13:29.599" v="61" actId="478"/>
          <ac:picMkLst>
            <pc:docMk/>
            <pc:sldMk cId="4010063240" sldId="375"/>
            <ac:picMk id="8" creationId="{AC7B21F2-5A7F-837B-DD62-AF5C3FC22576}"/>
          </ac:picMkLst>
        </pc:picChg>
        <pc:picChg chg="add mod">
          <ac:chgData name="瑛莉菜 羽田" userId="64c7e7a027abc1d1" providerId="LiveId" clId="{9E7FAFFD-42CE-4321-8D84-A3481B544ED1}" dt="2024-09-17T06:14:10.342" v="69" actId="1076"/>
          <ac:picMkLst>
            <pc:docMk/>
            <pc:sldMk cId="4010063240" sldId="375"/>
            <ac:picMk id="9" creationId="{481533FA-A7D7-77BD-AA27-8B43934151B7}"/>
          </ac:picMkLst>
        </pc:picChg>
        <pc:picChg chg="add mod">
          <ac:chgData name="瑛莉菜 羽田" userId="64c7e7a027abc1d1" providerId="LiveId" clId="{9E7FAFFD-42CE-4321-8D84-A3481B544ED1}" dt="2024-09-17T06:14:30.855" v="74" actId="1076"/>
          <ac:picMkLst>
            <pc:docMk/>
            <pc:sldMk cId="4010063240" sldId="375"/>
            <ac:picMk id="33" creationId="{0D3D38CF-21AB-A546-5080-EC6B448B985C}"/>
          </ac:picMkLst>
        </pc:picChg>
        <pc:picChg chg="del">
          <ac:chgData name="瑛莉菜 羽田" userId="64c7e7a027abc1d1" providerId="LiveId" clId="{9E7FAFFD-42CE-4321-8D84-A3481B544ED1}" dt="2024-09-17T06:13:29.953" v="62" actId="478"/>
          <ac:picMkLst>
            <pc:docMk/>
            <pc:sldMk cId="4010063240" sldId="375"/>
            <ac:picMk id="35" creationId="{86DE9AD0-4461-F869-0EE1-F87077A38384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ユーティリティバッグコンビ（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）２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H320×W250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W190×H230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ポリエステル、ナイロン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921663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しっかりマチ付のポリエステル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サイズトートバッグなので、厚みのある書類も収容可能です。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展示会の配り物トートバッグや、オープンキャンパスの資料トートバッグとしても活躍が期待できます。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0F774493-406C-CD04-8551-A5901EA6EBD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70478" y="973113"/>
            <a:ext cx="3192247" cy="318366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4F9A99A2-3B77-5E95-9233-786D08CB2A61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004534" y="2572620"/>
            <a:ext cx="1759135" cy="241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18486</TotalTime>
  <Words>183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2024-09-17T06:46:57Z</dcterms:modified>
</cp:coreProperties>
</file>