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ユーティリティバッグコンビ（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ポリエステル、ナイロン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92166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しっかり肩かけのマチ付のポリエステルバッグなので、厚みのある書類も安心収容可能です。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展示会用の配り物トートバッグや、オープンキャンバス用のトートバッグなどでも活躍が期待できます。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A1D2E16-2DB1-01F7-5B6B-C19CB65FE8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9783" y="1011380"/>
            <a:ext cx="3023590" cy="309488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E628FE8-0241-8B06-FF7F-99B7D94D3D4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61524" y="1019936"/>
            <a:ext cx="1096329" cy="184426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81E7E69F-30E7-EEBF-F1F7-43B6A8EC713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131052" y="2934564"/>
            <a:ext cx="1264138" cy="212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18500</TotalTime>
  <Words>183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2024-09-17T07:02:20Z</dcterms:modified>
</cp:coreProperties>
</file>