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61E4713-CE5F-40B7-9C17-3904999B097A}" v="5" dt="2024-09-17T04:12:27.786"/>
    <p1510:client id="{3F46F59C-4252-474D-BF7D-0BA2D3747347}" v="2" dt="2024-09-17T05:54:57.496"/>
    <p1510:client id="{60D17FDC-E973-4A76-A60C-8234A0D7DE9B}" v="1" dt="2024-09-17T06:06:53.724"/>
    <p1510:client id="{6C3C791C-C15B-42CE-BB2D-EA51D3E06E42}" v="2" dt="2024-09-17T04:20:52.516"/>
    <p1510:client id="{8F6F2782-297F-4D73-BEAF-738579692649}" v="14" dt="2024-09-17T05:39:05.959"/>
    <p1510:client id="{D73B399C-9C29-41FA-9382-C6D0DA7336CA}" v="4" dt="2024-09-17T04:06:31.29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92" d="100"/>
          <a:sy n="92" d="100"/>
        </p:scale>
        <p:origin x="688" y="68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handoutMaster" Target="handoutMasters/handout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瑛莉菜 羽田" userId="64c7e7a027abc1d1" providerId="LiveId" clId="{17ADA02D-003E-48BA-9884-AB8AE95E0D50}"/>
    <pc:docChg chg="custSel modSld">
      <pc:chgData name="瑛莉菜 羽田" userId="64c7e7a027abc1d1" providerId="LiveId" clId="{17ADA02D-003E-48BA-9884-AB8AE95E0D50}" dt="2024-09-10T02:34:30.625" v="105" actId="14100"/>
      <pc:docMkLst>
        <pc:docMk/>
      </pc:docMkLst>
      <pc:sldChg chg="addSp delSp modSp mod">
        <pc:chgData name="瑛莉菜 羽田" userId="64c7e7a027abc1d1" providerId="LiveId" clId="{17ADA02D-003E-48BA-9884-AB8AE95E0D50}" dt="2024-09-10T02:34:30.625" v="105" actId="14100"/>
        <pc:sldMkLst>
          <pc:docMk/>
          <pc:sldMk cId="4010063240" sldId="375"/>
        </pc:sldMkLst>
        <pc:spChg chg="mod">
          <ac:chgData name="瑛莉菜 羽田" userId="64c7e7a027abc1d1" providerId="LiveId" clId="{17ADA02D-003E-48BA-9884-AB8AE95E0D50}" dt="2024-09-10T02:31:59.227" v="5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7ADA02D-003E-48BA-9884-AB8AE95E0D50}" dt="2024-09-10T02:31:30.260" v="33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7ADA02D-003E-48BA-9884-AB8AE95E0D50}" dt="2024-09-10T02:32:23.472" v="6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7ADA02D-003E-48BA-9884-AB8AE95E0D50}" dt="2024-09-10T02:31:10.427" v="16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7ADA02D-003E-48BA-9884-AB8AE95E0D50}" dt="2024-09-10T02:31:20.055" v="26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17ADA02D-003E-48BA-9884-AB8AE95E0D50}" dt="2024-09-10T02:33:00.711" v="75" actId="1076"/>
          <ac:picMkLst>
            <pc:docMk/>
            <pc:sldMk cId="4010063240" sldId="375"/>
            <ac:picMk id="5" creationId="{BE44B779-3F99-6D2F-8A96-CA01CBB23D5C}"/>
          </ac:picMkLst>
        </pc:picChg>
        <pc:picChg chg="del">
          <ac:chgData name="瑛莉菜 羽田" userId="64c7e7a027abc1d1" providerId="LiveId" clId="{17ADA02D-003E-48BA-9884-AB8AE95E0D50}" dt="2024-09-10T02:32:52.678" v="70" actId="478"/>
          <ac:picMkLst>
            <pc:docMk/>
            <pc:sldMk cId="4010063240" sldId="375"/>
            <ac:picMk id="6" creationId="{6F32B79C-6218-4003-B97F-FEB652DE7516}"/>
          </ac:picMkLst>
        </pc:picChg>
        <pc:picChg chg="del">
          <ac:chgData name="瑛莉菜 羽田" userId="64c7e7a027abc1d1" providerId="LiveId" clId="{17ADA02D-003E-48BA-9884-AB8AE95E0D50}" dt="2024-09-10T02:32:53.444" v="71" actId="478"/>
          <ac:picMkLst>
            <pc:docMk/>
            <pc:sldMk cId="4010063240" sldId="375"/>
            <ac:picMk id="8" creationId="{EEF698D3-1BE5-076A-3DE4-504DA3568311}"/>
          </ac:picMkLst>
        </pc:picChg>
        <pc:picChg chg="add del mod">
          <ac:chgData name="瑛莉菜 羽田" userId="64c7e7a027abc1d1" providerId="LiveId" clId="{17ADA02D-003E-48BA-9884-AB8AE95E0D50}" dt="2024-09-10T02:33:15.275" v="79" actId="478"/>
          <ac:picMkLst>
            <pc:docMk/>
            <pc:sldMk cId="4010063240" sldId="375"/>
            <ac:picMk id="9" creationId="{6F4A4F98-2E63-B731-831F-3223CB0BBE11}"/>
          </ac:picMkLst>
        </pc:picChg>
        <pc:picChg chg="add mod">
          <ac:chgData name="瑛莉菜 羽田" userId="64c7e7a027abc1d1" providerId="LiveId" clId="{17ADA02D-003E-48BA-9884-AB8AE95E0D50}" dt="2024-09-10T02:33:31.333" v="84" actId="1076"/>
          <ac:picMkLst>
            <pc:docMk/>
            <pc:sldMk cId="4010063240" sldId="375"/>
            <ac:picMk id="12" creationId="{B726C17E-359F-914A-C3BF-43199D3D60A3}"/>
          </ac:picMkLst>
        </pc:picChg>
        <pc:picChg chg="del">
          <ac:chgData name="瑛莉菜 羽田" userId="64c7e7a027abc1d1" providerId="LiveId" clId="{17ADA02D-003E-48BA-9884-AB8AE95E0D50}" dt="2024-09-10T02:32:54.057" v="72" actId="478"/>
          <ac:picMkLst>
            <pc:docMk/>
            <pc:sldMk cId="4010063240" sldId="375"/>
            <ac:picMk id="13" creationId="{A357B7BD-D505-E251-0438-A91F5CD2B93C}"/>
          </ac:picMkLst>
        </pc:picChg>
        <pc:picChg chg="add mod">
          <ac:chgData name="瑛莉菜 羽田" userId="64c7e7a027abc1d1" providerId="LiveId" clId="{17ADA02D-003E-48BA-9884-AB8AE95E0D50}" dt="2024-09-10T02:34:27.764" v="103" actId="1076"/>
          <ac:picMkLst>
            <pc:docMk/>
            <pc:sldMk cId="4010063240" sldId="375"/>
            <ac:picMk id="16" creationId="{ACB1DFF5-4449-DC98-9B15-6C3742D7622C}"/>
          </ac:picMkLst>
        </pc:picChg>
        <pc:picChg chg="add mod">
          <ac:chgData name="瑛莉菜 羽田" userId="64c7e7a027abc1d1" providerId="LiveId" clId="{17ADA02D-003E-48BA-9884-AB8AE95E0D50}" dt="2024-09-10T02:34:30.625" v="105" actId="14100"/>
          <ac:picMkLst>
            <pc:docMk/>
            <pc:sldMk cId="4010063240" sldId="375"/>
            <ac:picMk id="18" creationId="{AA34CDD6-C4AA-A0B4-DD66-F7E0368570D6}"/>
          </ac:picMkLst>
        </pc:picChg>
      </pc:sldChg>
    </pc:docChg>
  </pc:docChgLst>
  <pc:docChgLst>
    <pc:chgData name="瑛莉菜 羽田" userId="64c7e7a027abc1d1" providerId="LiveId" clId="{6C3C791C-C15B-42CE-BB2D-EA51D3E06E42}"/>
    <pc:docChg chg="custSel modSld">
      <pc:chgData name="瑛莉菜 羽田" userId="64c7e7a027abc1d1" providerId="LiveId" clId="{6C3C791C-C15B-42CE-BB2D-EA51D3E06E42}" dt="2024-09-17T04:23:40.027" v="45" actId="1076"/>
      <pc:docMkLst>
        <pc:docMk/>
      </pc:docMkLst>
      <pc:sldChg chg="addSp delSp modSp mod">
        <pc:chgData name="瑛莉菜 羽田" userId="64c7e7a027abc1d1" providerId="LiveId" clId="{6C3C791C-C15B-42CE-BB2D-EA51D3E06E42}" dt="2024-09-17T04:23:40.027" v="45" actId="1076"/>
        <pc:sldMkLst>
          <pc:docMk/>
          <pc:sldMk cId="4010063240" sldId="375"/>
        </pc:sldMkLst>
        <pc:spChg chg="mod">
          <ac:chgData name="瑛莉菜 羽田" userId="64c7e7a027abc1d1" providerId="LiveId" clId="{6C3C791C-C15B-42CE-BB2D-EA51D3E06E42}" dt="2024-09-17T04:20:39.123" v="11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6C3C791C-C15B-42CE-BB2D-EA51D3E06E42}" dt="2024-09-17T04:21:02.274" v="23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6C3C791C-C15B-42CE-BB2D-EA51D3E06E42}" dt="2024-09-17T04:21:34.446" v="29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6C3C791C-C15B-42CE-BB2D-EA51D3E06E42}" dt="2024-09-17T04:20:22.92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6C3C791C-C15B-42CE-BB2D-EA51D3E06E42}" dt="2024-09-17T04:20:30.650" v="10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6C3C791C-C15B-42CE-BB2D-EA51D3E06E42}" dt="2024-09-17T04:20:53.584" v="15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6C3C791C-C15B-42CE-BB2D-EA51D3E06E42}" dt="2024-09-17T04:21:37.546" v="30" actId="478"/>
          <ac:picMkLst>
            <pc:docMk/>
            <pc:sldMk cId="4010063240" sldId="375"/>
            <ac:picMk id="5" creationId="{63EC2E3A-CEB5-D8AD-BCE8-1471E7D3CCAE}"/>
          </ac:picMkLst>
        </pc:picChg>
        <pc:picChg chg="add mod">
          <ac:chgData name="瑛莉菜 羽田" userId="64c7e7a027abc1d1" providerId="LiveId" clId="{6C3C791C-C15B-42CE-BB2D-EA51D3E06E42}" dt="2024-09-17T04:21:53.736" v="36" actId="1076"/>
          <ac:picMkLst>
            <pc:docMk/>
            <pc:sldMk cId="4010063240" sldId="375"/>
            <ac:picMk id="6" creationId="{C096BC98-588C-16DA-1752-39593732E04E}"/>
          </ac:picMkLst>
        </pc:picChg>
        <pc:picChg chg="add mod">
          <ac:chgData name="瑛莉菜 羽田" userId="64c7e7a027abc1d1" providerId="LiveId" clId="{6C3C791C-C15B-42CE-BB2D-EA51D3E06E42}" dt="2024-09-17T04:22:13.735" v="39" actId="1076"/>
          <ac:picMkLst>
            <pc:docMk/>
            <pc:sldMk cId="4010063240" sldId="375"/>
            <ac:picMk id="8" creationId="{AE19BFE1-CCC3-BE9F-4FC1-E4D7E8947CC6}"/>
          </ac:picMkLst>
        </pc:picChg>
        <pc:picChg chg="del">
          <ac:chgData name="瑛莉菜 羽田" userId="64c7e7a027abc1d1" providerId="LiveId" clId="{6C3C791C-C15B-42CE-BB2D-EA51D3E06E42}" dt="2024-09-17T04:21:37.969" v="31" actId="478"/>
          <ac:picMkLst>
            <pc:docMk/>
            <pc:sldMk cId="4010063240" sldId="375"/>
            <ac:picMk id="9" creationId="{836AC112-1591-B223-F3D2-8E13AAF06FF2}"/>
          </ac:picMkLst>
        </pc:picChg>
        <pc:picChg chg="add mod">
          <ac:chgData name="瑛莉菜 羽田" userId="64c7e7a027abc1d1" providerId="LiveId" clId="{6C3C791C-C15B-42CE-BB2D-EA51D3E06E42}" dt="2024-09-17T04:23:40.027" v="45" actId="1076"/>
          <ac:picMkLst>
            <pc:docMk/>
            <pc:sldMk cId="4010063240" sldId="375"/>
            <ac:picMk id="25" creationId="{24E5A28D-E3E9-A823-055B-A9641B87B29E}"/>
          </ac:picMkLst>
        </pc:picChg>
        <pc:picChg chg="add mod">
          <ac:chgData name="瑛莉菜 羽田" userId="64c7e7a027abc1d1" providerId="LiveId" clId="{6C3C791C-C15B-42CE-BB2D-EA51D3E06E42}" dt="2024-09-17T04:23:17.882" v="44" actId="1076"/>
          <ac:picMkLst>
            <pc:docMk/>
            <pc:sldMk cId="4010063240" sldId="375"/>
            <ac:picMk id="31" creationId="{DED4ACDC-068A-7D36-4B10-BB2729E3370D}"/>
          </ac:picMkLst>
        </pc:picChg>
      </pc:sldChg>
    </pc:docChg>
  </pc:docChgLst>
  <pc:docChgLst>
    <pc:chgData name="瑛莉菜 羽田" userId="64c7e7a027abc1d1" providerId="LiveId" clId="{B2EC8C0F-9AE4-45B2-AEB1-8BBEAD8D11C6}"/>
    <pc:docChg chg="custSel modSld">
      <pc:chgData name="瑛莉菜 羽田" userId="64c7e7a027abc1d1" providerId="LiveId" clId="{B2EC8C0F-9AE4-45B2-AEB1-8BBEAD8D11C6}" dt="2024-09-17T06:22:18.359" v="84" actId="1076"/>
      <pc:docMkLst>
        <pc:docMk/>
      </pc:docMkLst>
      <pc:sldChg chg="addSp delSp modSp mod">
        <pc:chgData name="瑛莉菜 羽田" userId="64c7e7a027abc1d1" providerId="LiveId" clId="{B2EC8C0F-9AE4-45B2-AEB1-8BBEAD8D11C6}" dt="2024-09-17T06:22:18.359" v="84" actId="1076"/>
        <pc:sldMkLst>
          <pc:docMk/>
          <pc:sldMk cId="4010063240" sldId="375"/>
        </pc:sldMkLst>
        <pc:spChg chg="mod">
          <ac:chgData name="瑛莉菜 羽田" userId="64c7e7a027abc1d1" providerId="LiveId" clId="{B2EC8C0F-9AE4-45B2-AEB1-8BBEAD8D11C6}" dt="2024-09-17T06:20:40.846" v="65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2EC8C0F-9AE4-45B2-AEB1-8BBEAD8D11C6}" dt="2024-09-17T06:21:20.511" v="70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2EC8C0F-9AE4-45B2-AEB1-8BBEAD8D11C6}" dt="2024-09-17T06:19:26.888" v="16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2EC8C0F-9AE4-45B2-AEB1-8BBEAD8D11C6}" dt="2024-09-17T06:19:36.092" v="26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2EC8C0F-9AE4-45B2-AEB1-8BBEAD8D11C6}" dt="2024-09-17T06:21:39.420" v="76" actId="1076"/>
          <ac:picMkLst>
            <pc:docMk/>
            <pc:sldMk cId="4010063240" sldId="375"/>
            <ac:picMk id="5" creationId="{2AA6EAFD-38D2-AA6F-28F0-019546E6C3CA}"/>
          </ac:picMkLst>
        </pc:picChg>
        <pc:picChg chg="del">
          <ac:chgData name="瑛莉菜 羽田" userId="64c7e7a027abc1d1" providerId="LiveId" clId="{B2EC8C0F-9AE4-45B2-AEB1-8BBEAD8D11C6}" dt="2024-09-17T06:21:22.463" v="71" actId="478"/>
          <ac:picMkLst>
            <pc:docMk/>
            <pc:sldMk cId="4010063240" sldId="375"/>
            <ac:picMk id="6" creationId="{426184B7-2015-3C46-99B3-04FBE76ADAF0}"/>
          </ac:picMkLst>
        </pc:picChg>
        <pc:picChg chg="del">
          <ac:chgData name="瑛莉菜 羽田" userId="64c7e7a027abc1d1" providerId="LiveId" clId="{B2EC8C0F-9AE4-45B2-AEB1-8BBEAD8D11C6}" dt="2024-09-17T06:21:23.076" v="72" actId="478"/>
          <ac:picMkLst>
            <pc:docMk/>
            <pc:sldMk cId="4010063240" sldId="375"/>
            <ac:picMk id="8" creationId="{910DA3CB-5955-EF68-A356-1C9E463CD4F6}"/>
          </ac:picMkLst>
        </pc:picChg>
        <pc:picChg chg="add mod">
          <ac:chgData name="瑛莉菜 羽田" userId="64c7e7a027abc1d1" providerId="LiveId" clId="{B2EC8C0F-9AE4-45B2-AEB1-8BBEAD8D11C6}" dt="2024-09-17T06:21:59.134" v="80" actId="1076"/>
          <ac:picMkLst>
            <pc:docMk/>
            <pc:sldMk cId="4010063240" sldId="375"/>
            <ac:picMk id="9" creationId="{7FA06DAD-A691-E374-47F1-2D997A15375E}"/>
          </ac:picMkLst>
        </pc:picChg>
        <pc:picChg chg="add mod">
          <ac:chgData name="瑛莉菜 羽田" userId="64c7e7a027abc1d1" providerId="LiveId" clId="{B2EC8C0F-9AE4-45B2-AEB1-8BBEAD8D11C6}" dt="2024-09-17T06:22:18.359" v="84" actId="1076"/>
          <ac:picMkLst>
            <pc:docMk/>
            <pc:sldMk cId="4010063240" sldId="375"/>
            <ac:picMk id="33" creationId="{E5EB1C94-F7E9-CCCD-0E45-7C4AE41BC2DE}"/>
          </ac:picMkLst>
        </pc:picChg>
        <pc:picChg chg="del">
          <ac:chgData name="瑛莉菜 羽田" userId="64c7e7a027abc1d1" providerId="LiveId" clId="{B2EC8C0F-9AE4-45B2-AEB1-8BBEAD8D11C6}" dt="2024-09-17T06:21:23.395" v="73" actId="478"/>
          <ac:picMkLst>
            <pc:docMk/>
            <pc:sldMk cId="4010063240" sldId="375"/>
            <ac:picMk id="35" creationId="{EBE7B30A-D483-B518-774B-6C1E0AFE9CB7}"/>
          </ac:picMkLst>
        </pc:picChg>
      </pc:sldChg>
    </pc:docChg>
  </pc:docChgLst>
  <pc:docChgLst>
    <pc:chgData name="瑛莉菜 羽田" userId="64c7e7a027abc1d1" providerId="LiveId" clId="{696A7A12-37A2-4D0B-9D19-635D9ACAFCBC}"/>
    <pc:docChg chg="custSel modSld">
      <pc:chgData name="瑛莉菜 羽田" userId="64c7e7a027abc1d1" providerId="LiveId" clId="{696A7A12-37A2-4D0B-9D19-635D9ACAFCBC}" dt="2024-09-10T04:07:08.523" v="94" actId="1076"/>
      <pc:docMkLst>
        <pc:docMk/>
      </pc:docMkLst>
      <pc:sldChg chg="addSp delSp modSp mod">
        <pc:chgData name="瑛莉菜 羽田" userId="64c7e7a027abc1d1" providerId="LiveId" clId="{696A7A12-37A2-4D0B-9D19-635D9ACAFCBC}" dt="2024-09-10T04:07:08.523" v="94" actId="1076"/>
        <pc:sldMkLst>
          <pc:docMk/>
          <pc:sldMk cId="4010063240" sldId="375"/>
        </pc:sldMkLst>
        <pc:spChg chg="mod">
          <ac:chgData name="瑛莉菜 羽田" userId="64c7e7a027abc1d1" providerId="LiveId" clId="{696A7A12-37A2-4D0B-9D19-635D9ACAFCBC}" dt="2024-09-10T04:03:19.461" v="5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696A7A12-37A2-4D0B-9D19-635D9ACAFCBC}" dt="2024-09-10T04:03:37.269" v="60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696A7A12-37A2-4D0B-9D19-635D9ACAFCBC}" dt="2024-09-10T04:04:02.220" v="6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696A7A12-37A2-4D0B-9D19-635D9ACAFCBC}" dt="2024-09-10T04:02:47.632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696A7A12-37A2-4D0B-9D19-635D9ACAFCBC}" dt="2024-09-10T04:02:58.136" v="27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696A7A12-37A2-4D0B-9D19-635D9ACAFCBC}" dt="2024-09-10T04:05:11.581" v="71" actId="1076"/>
          <ac:picMkLst>
            <pc:docMk/>
            <pc:sldMk cId="4010063240" sldId="375"/>
            <ac:picMk id="5" creationId="{590DF18C-60AD-5074-FD4F-FC2EFE9A64A9}"/>
          </ac:picMkLst>
        </pc:picChg>
        <pc:picChg chg="del">
          <ac:chgData name="瑛莉菜 羽田" userId="64c7e7a027abc1d1" providerId="LiveId" clId="{696A7A12-37A2-4D0B-9D19-635D9ACAFCBC}" dt="2024-09-10T04:04:36.099" v="66" actId="478"/>
          <ac:picMkLst>
            <pc:docMk/>
            <pc:sldMk cId="4010063240" sldId="375"/>
            <ac:picMk id="6" creationId="{453431FC-76FD-7470-FE38-96BF94536095}"/>
          </ac:picMkLst>
        </pc:picChg>
        <pc:picChg chg="del">
          <ac:chgData name="瑛莉菜 羽田" userId="64c7e7a027abc1d1" providerId="LiveId" clId="{696A7A12-37A2-4D0B-9D19-635D9ACAFCBC}" dt="2024-09-10T04:04:36.944" v="67" actId="478"/>
          <ac:picMkLst>
            <pc:docMk/>
            <pc:sldMk cId="4010063240" sldId="375"/>
            <ac:picMk id="8" creationId="{1ACBB2EF-F990-E44E-1A44-93812A5CE6F0}"/>
          </ac:picMkLst>
        </pc:picChg>
        <pc:picChg chg="add mod">
          <ac:chgData name="瑛莉菜 羽田" userId="64c7e7a027abc1d1" providerId="LiveId" clId="{696A7A12-37A2-4D0B-9D19-635D9ACAFCBC}" dt="2024-09-10T04:05:51.824" v="77" actId="1076"/>
          <ac:picMkLst>
            <pc:docMk/>
            <pc:sldMk cId="4010063240" sldId="375"/>
            <ac:picMk id="9" creationId="{3B6B7E00-A94F-13B1-66EB-AF61C6F9FC51}"/>
          </ac:picMkLst>
        </pc:picChg>
        <pc:picChg chg="del">
          <ac:chgData name="瑛莉菜 羽田" userId="64c7e7a027abc1d1" providerId="LiveId" clId="{696A7A12-37A2-4D0B-9D19-635D9ACAFCBC}" dt="2024-09-10T04:04:37.352" v="68" actId="478"/>
          <ac:picMkLst>
            <pc:docMk/>
            <pc:sldMk cId="4010063240" sldId="375"/>
            <ac:picMk id="12" creationId="{3422C5F3-0559-C980-AB43-CAAFD6D34CEF}"/>
          </ac:picMkLst>
        </pc:picChg>
        <pc:picChg chg="add mod">
          <ac:chgData name="瑛莉菜 羽田" userId="64c7e7a027abc1d1" providerId="LiveId" clId="{696A7A12-37A2-4D0B-9D19-635D9ACAFCBC}" dt="2024-09-10T04:06:12.327" v="80" actId="1076"/>
          <ac:picMkLst>
            <pc:docMk/>
            <pc:sldMk cId="4010063240" sldId="375"/>
            <ac:picMk id="13" creationId="{623A6D8E-5634-A8D3-050C-F56356CC56E4}"/>
          </ac:picMkLst>
        </pc:picChg>
        <pc:picChg chg="add mod">
          <ac:chgData name="瑛莉菜 羽田" userId="64c7e7a027abc1d1" providerId="LiveId" clId="{696A7A12-37A2-4D0B-9D19-635D9ACAFCBC}" dt="2024-09-10T04:06:32.707" v="83" actId="1076"/>
          <ac:picMkLst>
            <pc:docMk/>
            <pc:sldMk cId="4010063240" sldId="375"/>
            <ac:picMk id="22" creationId="{89BDE911-6F4C-304E-B266-97730E42D05A}"/>
          </ac:picMkLst>
        </pc:picChg>
        <pc:picChg chg="add mod">
          <ac:chgData name="瑛莉菜 羽田" userId="64c7e7a027abc1d1" providerId="LiveId" clId="{696A7A12-37A2-4D0B-9D19-635D9ACAFCBC}" dt="2024-09-10T04:06:58.409" v="91" actId="1076"/>
          <ac:picMkLst>
            <pc:docMk/>
            <pc:sldMk cId="4010063240" sldId="375"/>
            <ac:picMk id="26" creationId="{DBCD66AD-6D93-500D-F844-EAA8225AA443}"/>
          </ac:picMkLst>
        </pc:picChg>
        <pc:picChg chg="add mod">
          <ac:chgData name="瑛莉菜 羽田" userId="64c7e7a027abc1d1" providerId="LiveId" clId="{696A7A12-37A2-4D0B-9D19-635D9ACAFCBC}" dt="2024-09-10T04:07:08.523" v="94" actId="1076"/>
          <ac:picMkLst>
            <pc:docMk/>
            <pc:sldMk cId="4010063240" sldId="375"/>
            <ac:picMk id="28" creationId="{8450B1BC-9402-EDC1-DCD9-22863DA28041}"/>
          </ac:picMkLst>
        </pc:picChg>
      </pc:sldChg>
    </pc:docChg>
  </pc:docChgLst>
  <pc:docChgLst>
    <pc:chgData name="瑛莉菜 羽田" userId="64c7e7a027abc1d1" providerId="LiveId" clId="{90A26D6B-9D04-4A8C-BD9D-D8F7BC12F118}"/>
    <pc:docChg chg="custSel modSld">
      <pc:chgData name="瑛莉菜 羽田" userId="64c7e7a027abc1d1" providerId="LiveId" clId="{90A26D6B-9D04-4A8C-BD9D-D8F7BC12F118}" dt="2024-09-10T06:05:29.643" v="57" actId="1076"/>
      <pc:docMkLst>
        <pc:docMk/>
      </pc:docMkLst>
      <pc:sldChg chg="addSp delSp modSp mod">
        <pc:chgData name="瑛莉菜 羽田" userId="64c7e7a027abc1d1" providerId="LiveId" clId="{90A26D6B-9D04-4A8C-BD9D-D8F7BC12F118}" dt="2024-09-10T06:05:29.643" v="57" actId="1076"/>
        <pc:sldMkLst>
          <pc:docMk/>
          <pc:sldMk cId="4010063240" sldId="375"/>
        </pc:sldMkLst>
        <pc:spChg chg="mod">
          <ac:chgData name="瑛莉菜 羽田" userId="64c7e7a027abc1d1" providerId="LiveId" clId="{90A26D6B-9D04-4A8C-BD9D-D8F7BC12F118}" dt="2024-09-10T06:02:05.830" v="2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0A26D6B-9D04-4A8C-BD9D-D8F7BC12F118}" dt="2024-09-10T06:05:29.643" v="57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0A26D6B-9D04-4A8C-BD9D-D8F7BC12F118}" dt="2024-09-10T06:01:41.166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0A26D6B-9D04-4A8C-BD9D-D8F7BC12F118}" dt="2024-09-10T06:01:47.617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90A26D6B-9D04-4A8C-BD9D-D8F7BC12F118}" dt="2024-09-10T06:02:32.015" v="33" actId="478"/>
          <ac:picMkLst>
            <pc:docMk/>
            <pc:sldMk cId="4010063240" sldId="375"/>
            <ac:picMk id="5" creationId="{071DE956-6418-EE4E-5456-582DF6A2B607}"/>
          </ac:picMkLst>
        </pc:picChg>
        <pc:picChg chg="add mod">
          <ac:chgData name="瑛莉菜 羽田" userId="64c7e7a027abc1d1" providerId="LiveId" clId="{90A26D6B-9D04-4A8C-BD9D-D8F7BC12F118}" dt="2024-09-10T06:03:19.266" v="45" actId="1076"/>
          <ac:picMkLst>
            <pc:docMk/>
            <pc:sldMk cId="4010063240" sldId="375"/>
            <ac:picMk id="6" creationId="{95C0B06E-FE59-D97D-3AD5-93173370527C}"/>
          </ac:picMkLst>
        </pc:picChg>
        <pc:picChg chg="add mod">
          <ac:chgData name="瑛莉菜 羽田" userId="64c7e7a027abc1d1" providerId="LiveId" clId="{90A26D6B-9D04-4A8C-BD9D-D8F7BC12F118}" dt="2024-09-10T06:04:01.147" v="53" actId="1076"/>
          <ac:picMkLst>
            <pc:docMk/>
            <pc:sldMk cId="4010063240" sldId="375"/>
            <ac:picMk id="8" creationId="{4B059278-4C51-B9FD-9D51-B4482E115CE3}"/>
          </ac:picMkLst>
        </pc:picChg>
        <pc:picChg chg="del">
          <ac:chgData name="瑛莉菜 羽田" userId="64c7e7a027abc1d1" providerId="LiveId" clId="{90A26D6B-9D04-4A8C-BD9D-D8F7BC12F118}" dt="2024-09-10T06:02:33.073" v="35" actId="478"/>
          <ac:picMkLst>
            <pc:docMk/>
            <pc:sldMk cId="4010063240" sldId="375"/>
            <ac:picMk id="9" creationId="{1F907D02-65D3-291C-A4AA-0769B2373162}"/>
          </ac:picMkLst>
        </pc:picChg>
        <pc:picChg chg="del">
          <ac:chgData name="瑛莉菜 羽田" userId="64c7e7a027abc1d1" providerId="LiveId" clId="{90A26D6B-9D04-4A8C-BD9D-D8F7BC12F118}" dt="2024-09-10T06:02:32.718" v="34" actId="478"/>
          <ac:picMkLst>
            <pc:docMk/>
            <pc:sldMk cId="4010063240" sldId="375"/>
            <ac:picMk id="13" creationId="{AB2AF06D-6461-063F-25F6-8C14461A58E7}"/>
          </ac:picMkLst>
        </pc:picChg>
        <pc:picChg chg="add mod">
          <ac:chgData name="瑛莉菜 羽田" userId="64c7e7a027abc1d1" providerId="LiveId" clId="{90A26D6B-9D04-4A8C-BD9D-D8F7BC12F118}" dt="2024-09-10T06:03:57.747" v="51" actId="1076"/>
          <ac:picMkLst>
            <pc:docMk/>
            <pc:sldMk cId="4010063240" sldId="375"/>
            <ac:picMk id="15" creationId="{D3FDDA93-0C11-5C79-5748-E403DABEE7EF}"/>
          </ac:picMkLst>
        </pc:picChg>
        <pc:picChg chg="add mod">
          <ac:chgData name="瑛莉菜 羽田" userId="64c7e7a027abc1d1" providerId="LiveId" clId="{90A26D6B-9D04-4A8C-BD9D-D8F7BC12F118}" dt="2024-09-10T06:04:14.197" v="56" actId="1076"/>
          <ac:picMkLst>
            <pc:docMk/>
            <pc:sldMk cId="4010063240" sldId="375"/>
            <ac:picMk id="27" creationId="{623E4332-6BDE-09C3-600D-155E45001312}"/>
          </ac:picMkLst>
        </pc:picChg>
      </pc:sldChg>
    </pc:docChg>
  </pc:docChgLst>
  <pc:docChgLst>
    <pc:chgData name="瑛莉菜 羽田" userId="64c7e7a027abc1d1" providerId="LiveId" clId="{18F1249E-4B57-4184-9E0B-DF1B2BCC4A0A}"/>
    <pc:docChg chg="custSel modSld">
      <pc:chgData name="瑛莉菜 羽田" userId="64c7e7a027abc1d1" providerId="LiveId" clId="{18F1249E-4B57-4184-9E0B-DF1B2BCC4A0A}" dt="2024-09-09T07:00:14.454" v="47" actId="1076"/>
      <pc:docMkLst>
        <pc:docMk/>
      </pc:docMkLst>
      <pc:sldChg chg="addSp delSp modSp mod">
        <pc:chgData name="瑛莉菜 羽田" userId="64c7e7a027abc1d1" providerId="LiveId" clId="{18F1249E-4B57-4184-9E0B-DF1B2BCC4A0A}" dt="2024-09-09T07:00:14.454" v="47" actId="1076"/>
        <pc:sldMkLst>
          <pc:docMk/>
          <pc:sldMk cId="4010063240" sldId="375"/>
        </pc:sldMkLst>
        <pc:spChg chg="mod">
          <ac:chgData name="瑛莉菜 羽田" userId="64c7e7a027abc1d1" providerId="LiveId" clId="{18F1249E-4B57-4184-9E0B-DF1B2BCC4A0A}" dt="2024-09-09T06:58:29.684" v="3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8F1249E-4B57-4184-9E0B-DF1B2BCC4A0A}" dt="2024-09-09T06:57:57.239" v="5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8F1249E-4B57-4184-9E0B-DF1B2BCC4A0A}" dt="2024-09-09T06:57:08.184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8F1249E-4B57-4184-9E0B-DF1B2BCC4A0A}" dt="2024-09-09T06:57:14.733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18F1249E-4B57-4184-9E0B-DF1B2BCC4A0A}" dt="2024-09-09T06:59:09.701" v="35" actId="14100"/>
          <ac:picMkLst>
            <pc:docMk/>
            <pc:sldMk cId="4010063240" sldId="375"/>
            <ac:picMk id="5" creationId="{2B5E1B57-EEC4-A120-0138-548E13DFA743}"/>
          </ac:picMkLst>
        </pc:picChg>
        <pc:picChg chg="del">
          <ac:chgData name="瑛莉菜 羽田" userId="64c7e7a027abc1d1" providerId="LiveId" clId="{18F1249E-4B57-4184-9E0B-DF1B2BCC4A0A}" dt="2024-09-09T06:58:54.023" v="33" actId="478"/>
          <ac:picMkLst>
            <pc:docMk/>
            <pc:sldMk cId="4010063240" sldId="375"/>
            <ac:picMk id="6" creationId="{C851B347-6535-375B-F5B6-E26C4FE4F077}"/>
          </ac:picMkLst>
        </pc:picChg>
        <pc:picChg chg="add mod">
          <ac:chgData name="瑛莉菜 羽田" userId="64c7e7a027abc1d1" providerId="LiveId" clId="{18F1249E-4B57-4184-9E0B-DF1B2BCC4A0A}" dt="2024-09-09T06:59:50.006" v="42" actId="1076"/>
          <ac:picMkLst>
            <pc:docMk/>
            <pc:sldMk cId="4010063240" sldId="375"/>
            <ac:picMk id="8" creationId="{A2C57D99-56BC-F846-22E6-4030606C49F6}"/>
          </ac:picMkLst>
        </pc:picChg>
        <pc:picChg chg="del">
          <ac:chgData name="瑛莉菜 羽田" userId="64c7e7a027abc1d1" providerId="LiveId" clId="{18F1249E-4B57-4184-9E0B-DF1B2BCC4A0A}" dt="2024-09-09T06:59:11.956" v="37" actId="478"/>
          <ac:picMkLst>
            <pc:docMk/>
            <pc:sldMk cId="4010063240" sldId="375"/>
            <ac:picMk id="9" creationId="{39D468F3-C13D-A4FF-3D1C-FA8BB67FEDD4}"/>
          </ac:picMkLst>
        </pc:picChg>
        <pc:picChg chg="del">
          <ac:chgData name="瑛莉菜 羽田" userId="64c7e7a027abc1d1" providerId="LiveId" clId="{18F1249E-4B57-4184-9E0B-DF1B2BCC4A0A}" dt="2024-09-09T06:59:11.191" v="36" actId="478"/>
          <ac:picMkLst>
            <pc:docMk/>
            <pc:sldMk cId="4010063240" sldId="375"/>
            <ac:picMk id="12" creationId="{B090BDD4-969A-0667-639D-402EE2C804B8}"/>
          </ac:picMkLst>
        </pc:picChg>
        <pc:picChg chg="add mod">
          <ac:chgData name="瑛莉菜 羽田" userId="64c7e7a027abc1d1" providerId="LiveId" clId="{18F1249E-4B57-4184-9E0B-DF1B2BCC4A0A}" dt="2024-09-09T07:00:14.454" v="47" actId="1076"/>
          <ac:picMkLst>
            <pc:docMk/>
            <pc:sldMk cId="4010063240" sldId="375"/>
            <ac:picMk id="13" creationId="{FCA7E192-1682-D25A-F57A-DE78627F0A05}"/>
          </ac:picMkLst>
        </pc:picChg>
      </pc:sldChg>
    </pc:docChg>
  </pc:docChgLst>
  <pc:docChgLst>
    <pc:chgData name="瑛莉菜 羽田" userId="64c7e7a027abc1d1" providerId="LiveId" clId="{EAE40078-431C-4043-92D4-5BB690613766}"/>
    <pc:docChg chg="custSel modSld">
      <pc:chgData name="瑛莉菜 羽田" userId="64c7e7a027abc1d1" providerId="LiveId" clId="{EAE40078-431C-4043-92D4-5BB690613766}" dt="2024-09-17T05:48:33.510" v="122" actId="1076"/>
      <pc:docMkLst>
        <pc:docMk/>
      </pc:docMkLst>
      <pc:sldChg chg="addSp delSp modSp mod">
        <pc:chgData name="瑛莉菜 羽田" userId="64c7e7a027abc1d1" providerId="LiveId" clId="{EAE40078-431C-4043-92D4-5BB690613766}" dt="2024-09-17T05:48:33.510" v="122" actId="1076"/>
        <pc:sldMkLst>
          <pc:docMk/>
          <pc:sldMk cId="4010063240" sldId="375"/>
        </pc:sldMkLst>
        <pc:spChg chg="mod">
          <ac:chgData name="瑛莉菜 羽田" userId="64c7e7a027abc1d1" providerId="LiveId" clId="{EAE40078-431C-4043-92D4-5BB690613766}" dt="2024-09-17T05:46:26.758" v="9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EAE40078-431C-4043-92D4-5BB690613766}" dt="2024-09-17T05:46:47.903" v="104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EAE40078-431C-4043-92D4-5BB690613766}" dt="2024-09-17T05:47:07.751" v="10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EAE40078-431C-4043-92D4-5BB690613766}" dt="2024-09-17T05:43:39.180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EAE40078-431C-4043-92D4-5BB690613766}" dt="2024-09-17T05:43:49.457" v="10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EAE40078-431C-4043-92D4-5BB690613766}" dt="2024-09-17T05:47:43.228" v="115" actId="1076"/>
          <ac:picMkLst>
            <pc:docMk/>
            <pc:sldMk cId="4010063240" sldId="375"/>
            <ac:picMk id="5" creationId="{273A92D4-BE1E-0AF1-25E2-8CDC4E1524EA}"/>
          </ac:picMkLst>
        </pc:picChg>
        <pc:picChg chg="del">
          <ac:chgData name="瑛莉菜 羽田" userId="64c7e7a027abc1d1" providerId="LiveId" clId="{EAE40078-431C-4043-92D4-5BB690613766}" dt="2024-09-17T05:47:31.053" v="108" actId="478"/>
          <ac:picMkLst>
            <pc:docMk/>
            <pc:sldMk cId="4010063240" sldId="375"/>
            <ac:picMk id="6" creationId="{1D3B8F25-31AF-B98A-FF43-34585C315B47}"/>
          </ac:picMkLst>
        </pc:picChg>
        <pc:picChg chg="del">
          <ac:chgData name="瑛莉菜 羽田" userId="64c7e7a027abc1d1" providerId="LiveId" clId="{EAE40078-431C-4043-92D4-5BB690613766}" dt="2024-09-17T05:47:31.534" v="109" actId="478"/>
          <ac:picMkLst>
            <pc:docMk/>
            <pc:sldMk cId="4010063240" sldId="375"/>
            <ac:picMk id="8" creationId="{92F581D2-B7F3-73B5-E64E-B4D15D813F8D}"/>
          </ac:picMkLst>
        </pc:picChg>
        <pc:picChg chg="add mod">
          <ac:chgData name="瑛莉菜 羽田" userId="64c7e7a027abc1d1" providerId="LiveId" clId="{EAE40078-431C-4043-92D4-5BB690613766}" dt="2024-09-17T05:48:09.821" v="119" actId="1076"/>
          <ac:picMkLst>
            <pc:docMk/>
            <pc:sldMk cId="4010063240" sldId="375"/>
            <ac:picMk id="9" creationId="{AA2309FC-6FF9-2965-85E9-886595F37472}"/>
          </ac:picMkLst>
        </pc:picChg>
        <pc:picChg chg="del">
          <ac:chgData name="瑛莉菜 羽田" userId="64c7e7a027abc1d1" providerId="LiveId" clId="{EAE40078-431C-4043-92D4-5BB690613766}" dt="2024-09-17T05:47:31.956" v="110" actId="478"/>
          <ac:picMkLst>
            <pc:docMk/>
            <pc:sldMk cId="4010063240" sldId="375"/>
            <ac:picMk id="25" creationId="{37308A80-A757-EB88-F6FB-D20CBA3A1819}"/>
          </ac:picMkLst>
        </pc:picChg>
        <pc:picChg chg="add mod">
          <ac:chgData name="瑛莉菜 羽田" userId="64c7e7a027abc1d1" providerId="LiveId" clId="{EAE40078-431C-4043-92D4-5BB690613766}" dt="2024-09-17T05:48:33.510" v="122" actId="1076"/>
          <ac:picMkLst>
            <pc:docMk/>
            <pc:sldMk cId="4010063240" sldId="375"/>
            <ac:picMk id="29" creationId="{81E8A3F8-0E56-70B4-674A-74C6CC2CC8DF}"/>
          </ac:picMkLst>
        </pc:picChg>
      </pc:sldChg>
    </pc:docChg>
  </pc:docChgLst>
  <pc:docChgLst>
    <pc:chgData name="瑛莉菜 羽田" userId="64c7e7a027abc1d1" providerId="LiveId" clId="{C4612BEC-09AE-485E-9ADA-A0002A11E5BD}"/>
    <pc:docChg chg="custSel modSld">
      <pc:chgData name="瑛莉菜 羽田" userId="64c7e7a027abc1d1" providerId="LiveId" clId="{C4612BEC-09AE-485E-9ADA-A0002A11E5BD}" dt="2024-09-10T05:34:29.704" v="64" actId="1076"/>
      <pc:docMkLst>
        <pc:docMk/>
      </pc:docMkLst>
      <pc:sldChg chg="addSp delSp modSp mod">
        <pc:chgData name="瑛莉菜 羽田" userId="64c7e7a027abc1d1" providerId="LiveId" clId="{C4612BEC-09AE-485E-9ADA-A0002A11E5BD}" dt="2024-09-10T05:34:29.704" v="64" actId="1076"/>
        <pc:sldMkLst>
          <pc:docMk/>
          <pc:sldMk cId="4010063240" sldId="375"/>
        </pc:sldMkLst>
        <pc:spChg chg="mod">
          <ac:chgData name="瑛莉菜 羽田" userId="64c7e7a027abc1d1" providerId="LiveId" clId="{C4612BEC-09AE-485E-9ADA-A0002A11E5BD}" dt="2024-09-10T05:32:24.236" v="5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C4612BEC-09AE-485E-9ADA-A0002A11E5BD}" dt="2024-09-10T05:33:00.234" v="5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C4612BEC-09AE-485E-9ADA-A0002A11E5BD}" dt="2024-09-10T04:21:46.772" v="14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C4612BEC-09AE-485E-9ADA-A0002A11E5BD}" dt="2024-09-10T05:30:53.369" v="27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C4612BEC-09AE-485E-9ADA-A0002A11E5BD}" dt="2024-09-10T05:30:42.545" v="15" actId="478"/>
          <ac:picMkLst>
            <pc:docMk/>
            <pc:sldMk cId="4010063240" sldId="375"/>
            <ac:picMk id="5" creationId="{15F727D2-5A52-9B41-24C7-F7816F7BE063}"/>
          </ac:picMkLst>
        </pc:picChg>
        <pc:picChg chg="add mod">
          <ac:chgData name="瑛莉菜 羽田" userId="64c7e7a027abc1d1" providerId="LiveId" clId="{C4612BEC-09AE-485E-9ADA-A0002A11E5BD}" dt="2024-09-10T05:33:19.231" v="58" actId="1076"/>
          <ac:picMkLst>
            <pc:docMk/>
            <pc:sldMk cId="4010063240" sldId="375"/>
            <ac:picMk id="6" creationId="{0F0EA4AA-A86E-702F-E8E7-64514FD264D4}"/>
          </ac:picMkLst>
        </pc:picChg>
        <pc:picChg chg="add mod">
          <ac:chgData name="瑛莉菜 羽田" userId="64c7e7a027abc1d1" providerId="LiveId" clId="{C4612BEC-09AE-485E-9ADA-A0002A11E5BD}" dt="2024-09-10T05:34:08.352" v="61" actId="1076"/>
          <ac:picMkLst>
            <pc:docMk/>
            <pc:sldMk cId="4010063240" sldId="375"/>
            <ac:picMk id="8" creationId="{EBB7296C-D00D-E28B-1260-ED685A9A6BF8}"/>
          </ac:picMkLst>
        </pc:picChg>
        <pc:picChg chg="del">
          <ac:chgData name="瑛莉菜 羽田" userId="64c7e7a027abc1d1" providerId="LiveId" clId="{C4612BEC-09AE-485E-9ADA-A0002A11E5BD}" dt="2024-09-10T05:30:43.555" v="17" actId="478"/>
          <ac:picMkLst>
            <pc:docMk/>
            <pc:sldMk cId="4010063240" sldId="375"/>
            <ac:picMk id="9" creationId="{2589A270-C708-DEDC-B3C2-37D8BC7E2177}"/>
          </ac:picMkLst>
        </pc:picChg>
        <pc:picChg chg="add mod">
          <ac:chgData name="瑛莉菜 羽田" userId="64c7e7a027abc1d1" providerId="LiveId" clId="{C4612BEC-09AE-485E-9ADA-A0002A11E5BD}" dt="2024-09-10T05:34:29.704" v="64" actId="1076"/>
          <ac:picMkLst>
            <pc:docMk/>
            <pc:sldMk cId="4010063240" sldId="375"/>
            <ac:picMk id="12" creationId="{D69F8A15-0F64-0F98-5113-8ED7361898BA}"/>
          </ac:picMkLst>
        </pc:picChg>
        <pc:picChg chg="del">
          <ac:chgData name="瑛莉菜 羽田" userId="64c7e7a027abc1d1" providerId="LiveId" clId="{C4612BEC-09AE-485E-9ADA-A0002A11E5BD}" dt="2024-09-10T05:30:43.208" v="16" actId="478"/>
          <ac:picMkLst>
            <pc:docMk/>
            <pc:sldMk cId="4010063240" sldId="375"/>
            <ac:picMk id="13" creationId="{593A0BFB-91F6-A4C3-212D-7BCF5F93EA82}"/>
          </ac:picMkLst>
        </pc:picChg>
      </pc:sldChg>
    </pc:docChg>
  </pc:docChgLst>
  <pc:docChgLst>
    <pc:chgData name="瑛莉菜 羽田" userId="64c7e7a027abc1d1" providerId="LiveId" clId="{140D5755-3A75-48A3-9B14-BD98E800F7F3}"/>
    <pc:docChg chg="undo redo custSel modSld">
      <pc:chgData name="瑛莉菜 羽田" userId="64c7e7a027abc1d1" providerId="LiveId" clId="{140D5755-3A75-48A3-9B14-BD98E800F7F3}" dt="2024-09-17T04:19:35.599" v="56" actId="1076"/>
      <pc:docMkLst>
        <pc:docMk/>
      </pc:docMkLst>
      <pc:sldChg chg="addSp delSp modSp mod">
        <pc:chgData name="瑛莉菜 羽田" userId="64c7e7a027abc1d1" providerId="LiveId" clId="{140D5755-3A75-48A3-9B14-BD98E800F7F3}" dt="2024-09-17T04:19:35.599" v="56" actId="1076"/>
        <pc:sldMkLst>
          <pc:docMk/>
          <pc:sldMk cId="4010063240" sldId="375"/>
        </pc:sldMkLst>
        <pc:spChg chg="mod">
          <ac:chgData name="瑛莉菜 羽田" userId="64c7e7a027abc1d1" providerId="LiveId" clId="{140D5755-3A75-48A3-9B14-BD98E800F7F3}" dt="2024-09-17T04:17:01.769" v="32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40D5755-3A75-48A3-9B14-BD98E800F7F3}" dt="2024-09-17T04:16:55.441" v="31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40D5755-3A75-48A3-9B14-BD98E800F7F3}" dt="2024-09-17T04:18:28.869" v="40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40D5755-3A75-48A3-9B14-BD98E800F7F3}" dt="2024-09-17T04:16:29.513" v="6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40D5755-3A75-48A3-9B14-BD98E800F7F3}" dt="2024-09-17T04:16:39.768" v="16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140D5755-3A75-48A3-9B14-BD98E800F7F3}" dt="2024-09-17T04:16:47.773" v="26" actId="20577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140D5755-3A75-48A3-9B14-BD98E800F7F3}" dt="2024-09-17T04:19:01.975" v="50" actId="14100"/>
          <ac:picMkLst>
            <pc:docMk/>
            <pc:sldMk cId="4010063240" sldId="375"/>
            <ac:picMk id="5" creationId="{63EC2E3A-CEB5-D8AD-BCE8-1471E7D3CCAE}"/>
          </ac:picMkLst>
        </pc:picChg>
        <pc:picChg chg="del">
          <ac:chgData name="瑛莉菜 羽田" userId="64c7e7a027abc1d1" providerId="LiveId" clId="{140D5755-3A75-48A3-9B14-BD98E800F7F3}" dt="2024-09-17T04:18:47.935" v="41" actId="478"/>
          <ac:picMkLst>
            <pc:docMk/>
            <pc:sldMk cId="4010063240" sldId="375"/>
            <ac:picMk id="6" creationId="{FC04821E-E713-3085-D8D8-780ED2BEC72F}"/>
          </ac:picMkLst>
        </pc:picChg>
        <pc:picChg chg="del">
          <ac:chgData name="瑛莉菜 羽田" userId="64c7e7a027abc1d1" providerId="LiveId" clId="{140D5755-3A75-48A3-9B14-BD98E800F7F3}" dt="2024-09-17T04:18:48.534" v="42" actId="478"/>
          <ac:picMkLst>
            <pc:docMk/>
            <pc:sldMk cId="4010063240" sldId="375"/>
            <ac:picMk id="8" creationId="{6C9FA172-6BA3-8ABF-5587-942BC047BA35}"/>
          </ac:picMkLst>
        </pc:picChg>
        <pc:picChg chg="add mod">
          <ac:chgData name="瑛莉菜 羽田" userId="64c7e7a027abc1d1" providerId="LiveId" clId="{140D5755-3A75-48A3-9B14-BD98E800F7F3}" dt="2024-09-17T04:19:35.599" v="56" actId="1076"/>
          <ac:picMkLst>
            <pc:docMk/>
            <pc:sldMk cId="4010063240" sldId="375"/>
            <ac:picMk id="9" creationId="{836AC112-1591-B223-F3D2-8E13AAF06FF2}"/>
          </ac:picMkLst>
        </pc:picChg>
        <pc:picChg chg="del">
          <ac:chgData name="瑛莉菜 羽田" userId="64c7e7a027abc1d1" providerId="LiveId" clId="{140D5755-3A75-48A3-9B14-BD98E800F7F3}" dt="2024-09-17T04:18:48.958" v="43" actId="478"/>
          <ac:picMkLst>
            <pc:docMk/>
            <pc:sldMk cId="4010063240" sldId="375"/>
            <ac:picMk id="25" creationId="{4EEE86D0-F002-9473-D23B-374F7DA8C485}"/>
          </ac:picMkLst>
        </pc:picChg>
      </pc:sldChg>
    </pc:docChg>
  </pc:docChgLst>
  <pc:docChgLst>
    <pc:chgData name="瑛莉菜 羽田" userId="64c7e7a027abc1d1" providerId="LiveId" clId="{D73B399C-9C29-41FA-9382-C6D0DA7336CA}"/>
    <pc:docChg chg="undo custSel modSld">
      <pc:chgData name="瑛莉菜 羽田" userId="64c7e7a027abc1d1" providerId="LiveId" clId="{D73B399C-9C29-41FA-9382-C6D0DA7336CA}" dt="2024-09-17T04:07:43.479" v="61" actId="1076"/>
      <pc:docMkLst>
        <pc:docMk/>
      </pc:docMkLst>
      <pc:sldChg chg="addSp delSp modSp mod">
        <pc:chgData name="瑛莉菜 羽田" userId="64c7e7a027abc1d1" providerId="LiveId" clId="{D73B399C-9C29-41FA-9382-C6D0DA7336CA}" dt="2024-09-17T04:07:43.479" v="61" actId="1076"/>
        <pc:sldMkLst>
          <pc:docMk/>
          <pc:sldMk cId="4010063240" sldId="375"/>
        </pc:sldMkLst>
        <pc:spChg chg="mod">
          <ac:chgData name="瑛莉菜 羽田" userId="64c7e7a027abc1d1" providerId="LiveId" clId="{D73B399C-9C29-41FA-9382-C6D0DA7336CA}" dt="2024-09-17T04:05:48.474" v="34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73B399C-9C29-41FA-9382-C6D0DA7336CA}" dt="2024-09-17T04:06:05.973" v="37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D73B399C-9C29-41FA-9382-C6D0DA7336CA}" dt="2024-09-17T04:06:49.871" v="50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73B399C-9C29-41FA-9382-C6D0DA7336CA}" dt="2024-09-17T04:05:17.610" v="19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73B399C-9C29-41FA-9382-C6D0DA7336CA}" dt="2024-09-17T04:05:29.635" v="29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D73B399C-9C29-41FA-9382-C6D0DA7336CA}" dt="2024-09-17T04:07:10.774" v="55" actId="1076"/>
          <ac:picMkLst>
            <pc:docMk/>
            <pc:sldMk cId="4010063240" sldId="375"/>
            <ac:picMk id="5" creationId="{21EBCA69-F70E-1D4E-19B8-31E98DDEB70D}"/>
          </ac:picMkLst>
        </pc:picChg>
        <pc:picChg chg="del">
          <ac:chgData name="瑛莉菜 羽田" userId="64c7e7a027abc1d1" providerId="LiveId" clId="{D73B399C-9C29-41FA-9382-C6D0DA7336CA}" dt="2024-09-17T04:06:53.771" v="52" actId="478"/>
          <ac:picMkLst>
            <pc:docMk/>
            <pc:sldMk cId="4010063240" sldId="375"/>
            <ac:picMk id="6" creationId="{06754D73-E7C9-D965-72F1-DCB6482AFBD2}"/>
          </ac:picMkLst>
        </pc:picChg>
        <pc:picChg chg="del">
          <ac:chgData name="瑛莉菜 羽田" userId="64c7e7a027abc1d1" providerId="LiveId" clId="{D73B399C-9C29-41FA-9382-C6D0DA7336CA}" dt="2024-09-17T04:06:53.205" v="51" actId="478"/>
          <ac:picMkLst>
            <pc:docMk/>
            <pc:sldMk cId="4010063240" sldId="375"/>
            <ac:picMk id="8" creationId="{0554FEAB-AB8F-66E7-7273-6DAACFF4DBC9}"/>
          </ac:picMkLst>
        </pc:picChg>
        <pc:picChg chg="add mod">
          <ac:chgData name="瑛莉菜 羽田" userId="64c7e7a027abc1d1" providerId="LiveId" clId="{D73B399C-9C29-41FA-9382-C6D0DA7336CA}" dt="2024-09-17T04:07:30.510" v="58" actId="1076"/>
          <ac:picMkLst>
            <pc:docMk/>
            <pc:sldMk cId="4010063240" sldId="375"/>
            <ac:picMk id="9" creationId="{4AAEA867-C7CD-7855-6DD0-F6479178CF1A}"/>
          </ac:picMkLst>
        </pc:picChg>
        <pc:picChg chg="add mod">
          <ac:chgData name="瑛莉菜 羽田" userId="64c7e7a027abc1d1" providerId="LiveId" clId="{D73B399C-9C29-41FA-9382-C6D0DA7336CA}" dt="2024-09-17T04:07:43.479" v="61" actId="1076"/>
          <ac:picMkLst>
            <pc:docMk/>
            <pc:sldMk cId="4010063240" sldId="375"/>
            <ac:picMk id="13" creationId="{9F388A41-EAEC-421A-B779-4ABC43374A46}"/>
          </ac:picMkLst>
        </pc:picChg>
      </pc:sldChg>
    </pc:docChg>
  </pc:docChgLst>
  <pc:docChgLst>
    <pc:chgData name="瑛莉菜 羽田" userId="64c7e7a027abc1d1" providerId="LiveId" clId="{81ADDE09-8A5B-4D56-B405-67C63B6D87FD}"/>
    <pc:docChg chg="undo redo custSel modSld">
      <pc:chgData name="瑛莉菜 羽田" userId="64c7e7a027abc1d1" providerId="LiveId" clId="{81ADDE09-8A5B-4D56-B405-67C63B6D87FD}" dt="2024-09-09T06:18:15.475" v="287"/>
      <pc:docMkLst>
        <pc:docMk/>
      </pc:docMkLst>
      <pc:sldChg chg="addSp delSp modSp mod">
        <pc:chgData name="瑛莉菜 羽田" userId="64c7e7a027abc1d1" providerId="LiveId" clId="{81ADDE09-8A5B-4D56-B405-67C63B6D87FD}" dt="2024-09-09T06:18:15.475" v="287"/>
        <pc:sldMkLst>
          <pc:docMk/>
          <pc:sldMk cId="4010063240" sldId="375"/>
        </pc:sldMkLst>
        <pc:spChg chg="mod">
          <ac:chgData name="瑛莉菜 羽田" userId="64c7e7a027abc1d1" providerId="LiveId" clId="{81ADDE09-8A5B-4D56-B405-67C63B6D87FD}" dt="2024-09-09T06:09:07.121" v="222" actId="20577"/>
          <ac:spMkLst>
            <pc:docMk/>
            <pc:sldMk cId="4010063240" sldId="375"/>
            <ac:spMk id="2" creationId="{9C6C646A-4932-0ED0-0A88-228322997931}"/>
          </ac:spMkLst>
        </pc:spChg>
        <pc:spChg chg="add mod">
          <ac:chgData name="瑛莉菜 羽田" userId="64c7e7a027abc1d1" providerId="LiveId" clId="{81ADDE09-8A5B-4D56-B405-67C63B6D87FD}" dt="2024-09-09T03:40:18.989" v="54" actId="1076"/>
          <ac:spMkLst>
            <pc:docMk/>
            <pc:sldMk cId="4010063240" sldId="375"/>
            <ac:spMk id="10" creationId="{C3C3B70E-4FFF-B141-8B18-557D6A287CFD}"/>
          </ac:spMkLst>
        </pc:spChg>
        <pc:spChg chg="add del">
          <ac:chgData name="瑛莉菜 羽田" userId="64c7e7a027abc1d1" providerId="LiveId" clId="{81ADDE09-8A5B-4D56-B405-67C63B6D87FD}" dt="2024-09-09T03:41:19.025" v="80" actId="22"/>
          <ac:spMkLst>
            <pc:docMk/>
            <pc:sldMk cId="4010063240" sldId="375"/>
            <ac:spMk id="12" creationId="{296B9931-71C5-E99F-1B99-80E5CFC0AA5F}"/>
          </ac:spMkLst>
        </pc:spChg>
        <pc:spChg chg="add mod">
          <ac:chgData name="瑛莉菜 羽田" userId="64c7e7a027abc1d1" providerId="LiveId" clId="{81ADDE09-8A5B-4D56-B405-67C63B6D87FD}" dt="2024-09-09T06:07:03.966" v="169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81ADDE09-8A5B-4D56-B405-67C63B6D87FD}" dt="2024-09-09T03:32:33.597" v="22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42:12.277" v="102" actId="1076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6:16:17.546" v="256" actId="20577"/>
          <ac:spMkLst>
            <pc:docMk/>
            <pc:sldMk cId="4010063240" sldId="375"/>
            <ac:spMk id="66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6:18:15.475" v="287"/>
          <ac:spMkLst>
            <pc:docMk/>
            <pc:sldMk cId="4010063240" sldId="375"/>
            <ac:spMk id="67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42:54.720" v="143"/>
          <ac:spMkLst>
            <pc:docMk/>
            <pc:sldMk cId="4010063240" sldId="375"/>
            <ac:spMk id="69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39:30.363" v="44" actId="20577"/>
          <ac:spMkLst>
            <pc:docMk/>
            <pc:sldMk cId="4010063240" sldId="375"/>
            <ac:spMk id="72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51:20.487" v="146" actId="20577"/>
          <ac:spMkLst>
            <pc:docMk/>
            <pc:sldMk cId="4010063240" sldId="375"/>
            <ac:spMk id="75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6:05:36.612" v="147" actId="20577"/>
          <ac:spMkLst>
            <pc:docMk/>
            <pc:sldMk cId="4010063240" sldId="375"/>
            <ac:spMk id="84" creationId="{00000000-0000-0000-0000-000000000000}"/>
          </ac:spMkLst>
        </pc:spChg>
        <pc:picChg chg="add mod">
          <ac:chgData name="瑛莉菜 羽田" userId="64c7e7a027abc1d1" providerId="LiveId" clId="{81ADDE09-8A5B-4D56-B405-67C63B6D87FD}" dt="2024-09-09T06:12:34.097" v="254" actId="1076"/>
          <ac:picMkLst>
            <pc:docMk/>
            <pc:sldMk cId="4010063240" sldId="375"/>
            <ac:picMk id="5" creationId="{ECC44B30-6B14-8C0A-C875-FF7269D9DD0E}"/>
          </ac:picMkLst>
        </pc:picChg>
        <pc:picChg chg="del">
          <ac:chgData name="瑛莉菜 羽田" userId="64c7e7a027abc1d1" providerId="LiveId" clId="{81ADDE09-8A5B-4D56-B405-67C63B6D87FD}" dt="2024-09-09T03:32:44.797" v="23" actId="478"/>
          <ac:picMkLst>
            <pc:docMk/>
            <pc:sldMk cId="4010063240" sldId="375"/>
            <ac:picMk id="7" creationId="{D0A9ADCF-34A7-A10D-03CA-AFCEEB5C0D77}"/>
          </ac:picMkLst>
        </pc:picChg>
        <pc:picChg chg="add mod ord">
          <ac:chgData name="瑛莉菜 羽田" userId="64c7e7a027abc1d1" providerId="LiveId" clId="{81ADDE09-8A5B-4D56-B405-67C63B6D87FD}" dt="2024-09-09T06:12:20.713" v="252" actId="1076"/>
          <ac:picMkLst>
            <pc:docMk/>
            <pc:sldMk cId="4010063240" sldId="375"/>
            <ac:picMk id="8" creationId="{309664C9-FA8A-3CFB-649A-C558E60276DE}"/>
          </ac:picMkLst>
        </pc:picChg>
        <pc:picChg chg="add mod ord">
          <ac:chgData name="瑛莉菜 羽田" userId="64c7e7a027abc1d1" providerId="LiveId" clId="{81ADDE09-8A5B-4D56-B405-67C63B6D87FD}" dt="2024-09-09T06:12:27.765" v="253" actId="14100"/>
          <ac:picMkLst>
            <pc:docMk/>
            <pc:sldMk cId="4010063240" sldId="375"/>
            <ac:picMk id="16" creationId="{23DC3A5C-4E91-D645-11A3-CECA71D30C9E}"/>
          </ac:picMkLst>
        </pc:picChg>
        <pc:picChg chg="del">
          <ac:chgData name="瑛莉菜 羽田" userId="64c7e7a027abc1d1" providerId="LiveId" clId="{81ADDE09-8A5B-4D56-B405-67C63B6D87FD}" dt="2024-09-09T03:32:45.994" v="24" actId="478"/>
          <ac:picMkLst>
            <pc:docMk/>
            <pc:sldMk cId="4010063240" sldId="375"/>
            <ac:picMk id="1026" creationId="{00000000-0000-0000-0000-000000000000}"/>
          </ac:picMkLst>
        </pc:picChg>
      </pc:sldChg>
    </pc:docChg>
  </pc:docChgLst>
  <pc:docChgLst>
    <pc:chgData name="瑛莉菜 羽田" userId="64c7e7a027abc1d1" providerId="LiveId" clId="{320D31C1-FE03-414B-8DB2-23107E7BD55C}"/>
    <pc:docChg chg="custSel modSld">
      <pc:chgData name="瑛莉菜 羽田" userId="64c7e7a027abc1d1" providerId="LiveId" clId="{320D31C1-FE03-414B-8DB2-23107E7BD55C}" dt="2024-09-09T08:46:02.900" v="59" actId="1076"/>
      <pc:docMkLst>
        <pc:docMk/>
      </pc:docMkLst>
      <pc:sldChg chg="addSp delSp modSp mod">
        <pc:chgData name="瑛莉菜 羽田" userId="64c7e7a027abc1d1" providerId="LiveId" clId="{320D31C1-FE03-414B-8DB2-23107E7BD55C}" dt="2024-09-09T08:46:02.900" v="59" actId="1076"/>
        <pc:sldMkLst>
          <pc:docMk/>
          <pc:sldMk cId="4010063240" sldId="375"/>
        </pc:sldMkLst>
        <pc:spChg chg="mod">
          <ac:chgData name="瑛莉菜 羽田" userId="64c7e7a027abc1d1" providerId="LiveId" clId="{320D31C1-FE03-414B-8DB2-23107E7BD55C}" dt="2024-09-09T08:44:03.180" v="2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320D31C1-FE03-414B-8DB2-23107E7BD55C}" dt="2024-09-09T08:44:35.959" v="34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320D31C1-FE03-414B-8DB2-23107E7BD55C}" dt="2024-09-09T08:43:33.348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320D31C1-FE03-414B-8DB2-23107E7BD55C}" dt="2024-09-09T08:43:43.088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320D31C1-FE03-414B-8DB2-23107E7BD55C}" dt="2024-09-09T08:45:34.294" v="47" actId="1076"/>
          <ac:picMkLst>
            <pc:docMk/>
            <pc:sldMk cId="4010063240" sldId="375"/>
            <ac:picMk id="5" creationId="{6BF377F8-825F-8AF1-BE94-E47780ABEA8E}"/>
          </ac:picMkLst>
        </pc:picChg>
        <pc:picChg chg="del">
          <ac:chgData name="瑛莉菜 羽田" userId="64c7e7a027abc1d1" providerId="LiveId" clId="{320D31C1-FE03-414B-8DB2-23107E7BD55C}" dt="2024-09-09T08:44:50.042" v="36" actId="478"/>
          <ac:picMkLst>
            <pc:docMk/>
            <pc:sldMk cId="4010063240" sldId="375"/>
            <ac:picMk id="6" creationId="{FB439006-F8A9-2693-2AA7-040E57A45CE7}"/>
          </ac:picMkLst>
        </pc:picChg>
        <pc:picChg chg="del">
          <ac:chgData name="瑛莉菜 羽田" userId="64c7e7a027abc1d1" providerId="LiveId" clId="{320D31C1-FE03-414B-8DB2-23107E7BD55C}" dt="2024-09-09T08:44:56.617" v="40" actId="478"/>
          <ac:picMkLst>
            <pc:docMk/>
            <pc:sldMk cId="4010063240" sldId="375"/>
            <ac:picMk id="8" creationId="{FA5C65A4-4AF6-3235-88EA-79C44BD69485}"/>
          </ac:picMkLst>
        </pc:picChg>
        <pc:picChg chg="add mod">
          <ac:chgData name="瑛莉菜 羽田" userId="64c7e7a027abc1d1" providerId="LiveId" clId="{320D31C1-FE03-414B-8DB2-23107E7BD55C}" dt="2024-09-09T08:46:00.614" v="58" actId="1076"/>
          <ac:picMkLst>
            <pc:docMk/>
            <pc:sldMk cId="4010063240" sldId="375"/>
            <ac:picMk id="9" creationId="{077DCF57-41F4-02A8-82F2-2D0CF40A8B42}"/>
          </ac:picMkLst>
        </pc:picChg>
        <pc:picChg chg="add mod">
          <ac:chgData name="瑛莉菜 羽田" userId="64c7e7a027abc1d1" providerId="LiveId" clId="{320D31C1-FE03-414B-8DB2-23107E7BD55C}" dt="2024-09-09T08:46:02.900" v="59" actId="1076"/>
          <ac:picMkLst>
            <pc:docMk/>
            <pc:sldMk cId="4010063240" sldId="375"/>
            <ac:picMk id="12" creationId="{CD83796A-5EF4-39AD-3B21-C65B6D40EE3F}"/>
          </ac:picMkLst>
        </pc:picChg>
      </pc:sldChg>
    </pc:docChg>
  </pc:docChgLst>
  <pc:docChgLst>
    <pc:chgData name="瑛莉菜 羽田" userId="64c7e7a027abc1d1" providerId="LiveId" clId="{1F5DD968-99F3-466C-8452-E91798297299}"/>
    <pc:docChg chg="custSel modSld">
      <pc:chgData name="瑛莉菜 羽田" userId="64c7e7a027abc1d1" providerId="LiveId" clId="{1F5DD968-99F3-466C-8452-E91798297299}" dt="2024-09-09T06:45:17.273" v="83"/>
      <pc:docMkLst>
        <pc:docMk/>
      </pc:docMkLst>
      <pc:sldChg chg="addSp delSp modSp mod">
        <pc:chgData name="瑛莉菜 羽田" userId="64c7e7a027abc1d1" providerId="LiveId" clId="{1F5DD968-99F3-466C-8452-E91798297299}" dt="2024-09-09T06:45:17.273" v="83"/>
        <pc:sldMkLst>
          <pc:docMk/>
          <pc:sldMk cId="4010063240" sldId="375"/>
        </pc:sldMkLst>
        <pc:spChg chg="mod">
          <ac:chgData name="瑛莉菜 羽田" userId="64c7e7a027abc1d1" providerId="LiveId" clId="{1F5DD968-99F3-466C-8452-E91798297299}" dt="2024-09-09T06:42:59.922" v="4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F5DD968-99F3-466C-8452-E91798297299}" dt="2024-09-09T06:45:17.273" v="83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F5DD968-99F3-466C-8452-E91798297299}" dt="2024-09-09T06:44:00.993" v="53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F5DD968-99F3-466C-8452-E91798297299}" dt="2024-09-09T06:40:22.112" v="2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F5DD968-99F3-466C-8452-E91798297299}" dt="2024-09-09T06:42:32.731" v="23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1F5DD968-99F3-466C-8452-E91798297299}" dt="2024-09-09T06:40:54.195" v="7" actId="14100"/>
          <ac:picMkLst>
            <pc:docMk/>
            <pc:sldMk cId="4010063240" sldId="375"/>
            <ac:picMk id="5" creationId="{E8F48936-3C9C-8D85-F2E4-A4C685ACED4F}"/>
          </ac:picMkLst>
        </pc:picChg>
        <pc:picChg chg="del">
          <ac:chgData name="瑛莉菜 羽田" userId="64c7e7a027abc1d1" providerId="LiveId" clId="{1F5DD968-99F3-466C-8452-E91798297299}" dt="2024-09-09T06:40:38.581" v="5" actId="478"/>
          <ac:picMkLst>
            <pc:docMk/>
            <pc:sldMk cId="4010063240" sldId="375"/>
            <ac:picMk id="6" creationId="{A359B2E0-F5F4-DB0C-EDA4-E24DD73A9959}"/>
          </ac:picMkLst>
        </pc:picChg>
        <pc:picChg chg="add mod">
          <ac:chgData name="瑛莉菜 羽田" userId="64c7e7a027abc1d1" providerId="LiveId" clId="{1F5DD968-99F3-466C-8452-E91798297299}" dt="2024-09-09T06:41:56.668" v="22" actId="688"/>
          <ac:picMkLst>
            <pc:docMk/>
            <pc:sldMk cId="4010063240" sldId="375"/>
            <ac:picMk id="8" creationId="{7C0F8CC6-C7C0-2D90-2ED5-5B71F15594F9}"/>
          </ac:picMkLst>
        </pc:picChg>
        <pc:picChg chg="del">
          <ac:chgData name="瑛莉菜 羽田" userId="64c7e7a027abc1d1" providerId="LiveId" clId="{1F5DD968-99F3-466C-8452-E91798297299}" dt="2024-09-09T06:41:16.223" v="12" actId="478"/>
          <ac:picMkLst>
            <pc:docMk/>
            <pc:sldMk cId="4010063240" sldId="375"/>
            <ac:picMk id="9" creationId="{2F8A1978-F973-D960-2581-90F8FFD3DA56}"/>
          </ac:picMkLst>
        </pc:picChg>
        <pc:picChg chg="del">
          <ac:chgData name="瑛莉菜 羽田" userId="64c7e7a027abc1d1" providerId="LiveId" clId="{1F5DD968-99F3-466C-8452-E91798297299}" dt="2024-09-09T06:41:15.593" v="11" actId="478"/>
          <ac:picMkLst>
            <pc:docMk/>
            <pc:sldMk cId="4010063240" sldId="375"/>
            <ac:picMk id="12" creationId="{967B19F9-754D-AA49-2910-A9E2FC8E7AD1}"/>
          </ac:picMkLst>
        </pc:picChg>
        <pc:picChg chg="add mod">
          <ac:chgData name="瑛莉菜 羽田" userId="64c7e7a027abc1d1" providerId="LiveId" clId="{1F5DD968-99F3-466C-8452-E91798297299}" dt="2024-09-09T06:41:53.581" v="21" actId="688"/>
          <ac:picMkLst>
            <pc:docMk/>
            <pc:sldMk cId="4010063240" sldId="375"/>
            <ac:picMk id="13" creationId="{E2A06BA3-862C-5BFE-9C0B-41DF9C197431}"/>
          </ac:picMkLst>
        </pc:picChg>
      </pc:sldChg>
    </pc:docChg>
  </pc:docChgLst>
  <pc:docChgLst>
    <pc:chgData name="瑛莉菜 羽田" userId="64c7e7a027abc1d1" providerId="LiveId" clId="{94F91E24-9C81-41AC-8DAC-69F7E45EEE92}"/>
    <pc:docChg chg="custSel modSld">
      <pc:chgData name="瑛莉菜 羽田" userId="64c7e7a027abc1d1" providerId="LiveId" clId="{94F91E24-9C81-41AC-8DAC-69F7E45EEE92}" dt="2024-09-09T08:28:13.784" v="30"/>
      <pc:docMkLst>
        <pc:docMk/>
      </pc:docMkLst>
      <pc:sldChg chg="addSp delSp modSp mod">
        <pc:chgData name="瑛莉菜 羽田" userId="64c7e7a027abc1d1" providerId="LiveId" clId="{94F91E24-9C81-41AC-8DAC-69F7E45EEE92}" dt="2024-09-09T08:28:13.784" v="30"/>
        <pc:sldMkLst>
          <pc:docMk/>
          <pc:sldMk cId="4010063240" sldId="375"/>
        </pc:sldMkLst>
        <pc:spChg chg="mod">
          <ac:chgData name="瑛莉菜 羽田" userId="64c7e7a027abc1d1" providerId="LiveId" clId="{94F91E24-9C81-41AC-8DAC-69F7E45EEE92}" dt="2024-09-09T08:25:27.646" v="1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4F91E24-9C81-41AC-8DAC-69F7E45EEE92}" dt="2024-09-09T08:26:18.113" v="8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4F91E24-9C81-41AC-8DAC-69F7E45EEE92}" dt="2024-09-09T08:25:09.623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4F91E24-9C81-41AC-8DAC-69F7E45EEE92}" dt="2024-09-09T08:28:13.784" v="30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94F91E24-9C81-41AC-8DAC-69F7E45EEE92}" dt="2024-09-09T08:26:41.736" v="14" actId="14100"/>
          <ac:picMkLst>
            <pc:docMk/>
            <pc:sldMk cId="4010063240" sldId="375"/>
            <ac:picMk id="5" creationId="{4B86F815-CD40-9690-8629-3AF0FD5AFD70}"/>
          </ac:picMkLst>
        </pc:picChg>
        <pc:picChg chg="del">
          <ac:chgData name="瑛莉菜 羽田" userId="64c7e7a027abc1d1" providerId="LiveId" clId="{94F91E24-9C81-41AC-8DAC-69F7E45EEE92}" dt="2024-09-09T08:26:36.302" v="12" actId="478"/>
          <ac:picMkLst>
            <pc:docMk/>
            <pc:sldMk cId="4010063240" sldId="375"/>
            <ac:picMk id="6" creationId="{4FBF91AA-80DD-3840-54DA-4CBE1DE671C1}"/>
          </ac:picMkLst>
        </pc:picChg>
        <pc:picChg chg="del">
          <ac:chgData name="瑛莉菜 羽田" userId="64c7e7a027abc1d1" providerId="LiveId" clId="{94F91E24-9C81-41AC-8DAC-69F7E45EEE92}" dt="2024-09-09T08:26:43.420" v="15" actId="478"/>
          <ac:picMkLst>
            <pc:docMk/>
            <pc:sldMk cId="4010063240" sldId="375"/>
            <ac:picMk id="8" creationId="{227D4D71-79D8-D555-8950-9923BA3BF535}"/>
          </ac:picMkLst>
        </pc:picChg>
        <pc:picChg chg="add mod">
          <ac:chgData name="瑛莉菜 羽田" userId="64c7e7a027abc1d1" providerId="LiveId" clId="{94F91E24-9C81-41AC-8DAC-69F7E45EEE92}" dt="2024-09-09T08:27:16.255" v="23" actId="1076"/>
          <ac:picMkLst>
            <pc:docMk/>
            <pc:sldMk cId="4010063240" sldId="375"/>
            <ac:picMk id="9" creationId="{4D25DFBF-1AF2-BF2D-7095-F15882E7FD01}"/>
          </ac:picMkLst>
        </pc:picChg>
        <pc:picChg chg="del">
          <ac:chgData name="瑛莉菜 羽田" userId="64c7e7a027abc1d1" providerId="LiveId" clId="{94F91E24-9C81-41AC-8DAC-69F7E45EEE92}" dt="2024-09-09T08:26:43.860" v="16" actId="478"/>
          <ac:picMkLst>
            <pc:docMk/>
            <pc:sldMk cId="4010063240" sldId="375"/>
            <ac:picMk id="12" creationId="{DA1710B0-ACD8-A776-D959-772E58855AA3}"/>
          </ac:picMkLst>
        </pc:picChg>
        <pc:picChg chg="add mod">
          <ac:chgData name="瑛莉菜 羽田" userId="64c7e7a027abc1d1" providerId="LiveId" clId="{94F91E24-9C81-41AC-8DAC-69F7E45EEE92}" dt="2024-09-09T08:27:40.603" v="26" actId="1076"/>
          <ac:picMkLst>
            <pc:docMk/>
            <pc:sldMk cId="4010063240" sldId="375"/>
            <ac:picMk id="13" creationId="{7AE7BD69-6C66-E4B5-1880-9F514CC287DC}"/>
          </ac:picMkLst>
        </pc:picChg>
      </pc:sldChg>
    </pc:docChg>
  </pc:docChgLst>
  <pc:docChgLst>
    <pc:chgData name="瑛莉菜 羽田" userId="64c7e7a027abc1d1" providerId="LiveId" clId="{FE3421C4-9961-444B-90A4-CF8F625564DB}"/>
    <pc:docChg chg="custSel modSld">
      <pc:chgData name="瑛莉菜 羽田" userId="64c7e7a027abc1d1" providerId="LiveId" clId="{FE3421C4-9961-444B-90A4-CF8F625564DB}" dt="2024-09-10T04:14:07.746" v="64" actId="1076"/>
      <pc:docMkLst>
        <pc:docMk/>
      </pc:docMkLst>
      <pc:sldChg chg="addSp delSp modSp mod">
        <pc:chgData name="瑛莉菜 羽田" userId="64c7e7a027abc1d1" providerId="LiveId" clId="{FE3421C4-9961-444B-90A4-CF8F625564DB}" dt="2024-09-10T04:14:07.746" v="64" actId="1076"/>
        <pc:sldMkLst>
          <pc:docMk/>
          <pc:sldMk cId="4010063240" sldId="375"/>
        </pc:sldMkLst>
        <pc:spChg chg="mod">
          <ac:chgData name="瑛莉菜 羽田" userId="64c7e7a027abc1d1" providerId="LiveId" clId="{FE3421C4-9961-444B-90A4-CF8F625564DB}" dt="2024-09-10T04:10:56.018" v="3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FE3421C4-9961-444B-90A4-CF8F625564DB}" dt="2024-09-10T04:11:24.837" v="4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FE3421C4-9961-444B-90A4-CF8F625564DB}" dt="2024-09-10T04:10:26.798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FE3421C4-9961-444B-90A4-CF8F625564DB}" dt="2024-09-10T04:10:35.844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FE3421C4-9961-444B-90A4-CF8F625564DB}" dt="2024-09-10T04:11:00.316" v="37" actId="478"/>
          <ac:picMkLst>
            <pc:docMk/>
            <pc:sldMk cId="4010063240" sldId="375"/>
            <ac:picMk id="5" creationId="{590DF18C-60AD-5074-FD4F-FC2EFE9A64A9}"/>
          </ac:picMkLst>
        </pc:picChg>
        <pc:picChg chg="add mod">
          <ac:chgData name="瑛莉菜 羽田" userId="64c7e7a027abc1d1" providerId="LiveId" clId="{FE3421C4-9961-444B-90A4-CF8F625564DB}" dt="2024-09-10T04:11:58.909" v="48" actId="1076"/>
          <ac:picMkLst>
            <pc:docMk/>
            <pc:sldMk cId="4010063240" sldId="375"/>
            <ac:picMk id="6" creationId="{1797DA81-3D82-6A5B-2B19-D355AA75B976}"/>
          </ac:picMkLst>
        </pc:picChg>
        <pc:picChg chg="add mod">
          <ac:chgData name="瑛莉菜 羽田" userId="64c7e7a027abc1d1" providerId="LiveId" clId="{FE3421C4-9961-444B-90A4-CF8F625564DB}" dt="2024-09-10T04:12:36.417" v="53" actId="1076"/>
          <ac:picMkLst>
            <pc:docMk/>
            <pc:sldMk cId="4010063240" sldId="375"/>
            <ac:picMk id="8" creationId="{38DDABF0-F3A7-E943-FA1F-2DE90D51519B}"/>
          </ac:picMkLst>
        </pc:picChg>
        <pc:picChg chg="del">
          <ac:chgData name="瑛莉菜 羽田" userId="64c7e7a027abc1d1" providerId="LiveId" clId="{FE3421C4-9961-444B-90A4-CF8F625564DB}" dt="2024-09-10T04:11:00.968" v="38" actId="478"/>
          <ac:picMkLst>
            <pc:docMk/>
            <pc:sldMk cId="4010063240" sldId="375"/>
            <ac:picMk id="9" creationId="{3B6B7E00-A94F-13B1-66EB-AF61C6F9FC51}"/>
          </ac:picMkLst>
        </pc:picChg>
        <pc:picChg chg="add mod">
          <ac:chgData name="瑛莉菜 羽田" userId="64c7e7a027abc1d1" providerId="LiveId" clId="{FE3421C4-9961-444B-90A4-CF8F625564DB}" dt="2024-09-10T04:13:25.057" v="57" actId="1076"/>
          <ac:picMkLst>
            <pc:docMk/>
            <pc:sldMk cId="4010063240" sldId="375"/>
            <ac:picMk id="12" creationId="{F446EAC8-09C6-CBD3-8BA7-6040AE5EFDE8}"/>
          </ac:picMkLst>
        </pc:picChg>
        <pc:picChg chg="del">
          <ac:chgData name="瑛莉菜 羽田" userId="64c7e7a027abc1d1" providerId="LiveId" clId="{FE3421C4-9961-444B-90A4-CF8F625564DB}" dt="2024-09-10T04:11:01.856" v="39" actId="478"/>
          <ac:picMkLst>
            <pc:docMk/>
            <pc:sldMk cId="4010063240" sldId="375"/>
            <ac:picMk id="13" creationId="{623A6D8E-5634-A8D3-050C-F56356CC56E4}"/>
          </ac:picMkLst>
        </pc:picChg>
        <pc:picChg chg="del">
          <ac:chgData name="瑛莉菜 羽田" userId="64c7e7a027abc1d1" providerId="LiveId" clId="{FE3421C4-9961-444B-90A4-CF8F625564DB}" dt="2024-09-10T04:11:02.356" v="40" actId="478"/>
          <ac:picMkLst>
            <pc:docMk/>
            <pc:sldMk cId="4010063240" sldId="375"/>
            <ac:picMk id="22" creationId="{89BDE911-6F4C-304E-B266-97730E42D05A}"/>
          </ac:picMkLst>
        </pc:picChg>
        <pc:picChg chg="add mod">
          <ac:chgData name="瑛莉菜 羽田" userId="64c7e7a027abc1d1" providerId="LiveId" clId="{FE3421C4-9961-444B-90A4-CF8F625564DB}" dt="2024-09-10T04:14:07.746" v="64" actId="1076"/>
          <ac:picMkLst>
            <pc:docMk/>
            <pc:sldMk cId="4010063240" sldId="375"/>
            <ac:picMk id="25" creationId="{C652E8B4-A85F-78DB-B829-E508C0ABFB50}"/>
          </ac:picMkLst>
        </pc:picChg>
      </pc:sldChg>
    </pc:docChg>
  </pc:docChgLst>
  <pc:docChgLst>
    <pc:chgData name="瑛莉菜 羽田" userId="64c7e7a027abc1d1" providerId="LiveId" clId="{E3D4F9FA-4217-4261-99FB-76A06064D0EB}"/>
    <pc:docChg chg="custSel modSld">
      <pc:chgData name="瑛莉菜 羽田" userId="64c7e7a027abc1d1" providerId="LiveId" clId="{E3D4F9FA-4217-4261-99FB-76A06064D0EB}" dt="2024-09-10T03:19:56.346" v="85" actId="1076"/>
      <pc:docMkLst>
        <pc:docMk/>
      </pc:docMkLst>
      <pc:sldChg chg="addSp delSp modSp mod">
        <pc:chgData name="瑛莉菜 羽田" userId="64c7e7a027abc1d1" providerId="LiveId" clId="{E3D4F9FA-4217-4261-99FB-76A06064D0EB}" dt="2024-09-10T03:19:56.346" v="85" actId="1076"/>
        <pc:sldMkLst>
          <pc:docMk/>
          <pc:sldMk cId="4010063240" sldId="375"/>
        </pc:sldMkLst>
        <pc:spChg chg="mod">
          <ac:chgData name="瑛莉菜 羽田" userId="64c7e7a027abc1d1" providerId="LiveId" clId="{E3D4F9FA-4217-4261-99FB-76A06064D0EB}" dt="2024-09-10T03:16:59.247" v="5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E3D4F9FA-4217-4261-99FB-76A06064D0EB}" dt="2024-09-10T03:17:37.784" v="60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E3D4F9FA-4217-4261-99FB-76A06064D0EB}" dt="2024-09-10T03:15:59.171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E3D4F9FA-4217-4261-99FB-76A06064D0EB}" dt="2024-09-10T03:16:08.574" v="27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E3D4F9FA-4217-4261-99FB-76A06064D0EB}" dt="2024-09-10T03:17:02.965" v="54" actId="478"/>
          <ac:picMkLst>
            <pc:docMk/>
            <pc:sldMk cId="4010063240" sldId="375"/>
            <ac:picMk id="5" creationId="{362357D2-4DC3-B2F4-3D27-7CCAA577C4F5}"/>
          </ac:picMkLst>
        </pc:picChg>
        <pc:picChg chg="add mod">
          <ac:chgData name="瑛莉菜 羽田" userId="64c7e7a027abc1d1" providerId="LiveId" clId="{E3D4F9FA-4217-4261-99FB-76A06064D0EB}" dt="2024-09-10T03:18:26.466" v="65" actId="1076"/>
          <ac:picMkLst>
            <pc:docMk/>
            <pc:sldMk cId="4010063240" sldId="375"/>
            <ac:picMk id="6" creationId="{AC794ED6-96BB-27ED-B7C4-809607883AFA}"/>
          </ac:picMkLst>
        </pc:picChg>
        <pc:picChg chg="add mod">
          <ac:chgData name="瑛莉菜 羽田" userId="64c7e7a027abc1d1" providerId="LiveId" clId="{E3D4F9FA-4217-4261-99FB-76A06064D0EB}" dt="2024-09-10T03:18:57.020" v="70" actId="1076"/>
          <ac:picMkLst>
            <pc:docMk/>
            <pc:sldMk cId="4010063240" sldId="375"/>
            <ac:picMk id="8" creationId="{6D3C2BBB-DFD9-A2D7-3D5F-BC1D2ECF94A6}"/>
          </ac:picMkLst>
        </pc:picChg>
        <pc:picChg chg="del">
          <ac:chgData name="瑛莉菜 羽田" userId="64c7e7a027abc1d1" providerId="LiveId" clId="{E3D4F9FA-4217-4261-99FB-76A06064D0EB}" dt="2024-09-10T03:17:04.086" v="56" actId="478"/>
          <ac:picMkLst>
            <pc:docMk/>
            <pc:sldMk cId="4010063240" sldId="375"/>
            <ac:picMk id="9" creationId="{6D554058-3577-9C30-70D4-E85F0D85C62D}"/>
          </ac:picMkLst>
        </pc:picChg>
        <pc:picChg chg="add mod">
          <ac:chgData name="瑛莉菜 羽田" userId="64c7e7a027abc1d1" providerId="LiveId" clId="{E3D4F9FA-4217-4261-99FB-76A06064D0EB}" dt="2024-09-10T03:19:17.366" v="75" actId="1076"/>
          <ac:picMkLst>
            <pc:docMk/>
            <pc:sldMk cId="4010063240" sldId="375"/>
            <ac:picMk id="12" creationId="{1BC4AD53-76B3-49FD-EC90-B3DC0AB4025F}"/>
          </ac:picMkLst>
        </pc:picChg>
        <pc:picChg chg="del">
          <ac:chgData name="瑛莉菜 羽田" userId="64c7e7a027abc1d1" providerId="LiveId" clId="{E3D4F9FA-4217-4261-99FB-76A06064D0EB}" dt="2024-09-10T03:17:03.527" v="55" actId="478"/>
          <ac:picMkLst>
            <pc:docMk/>
            <pc:sldMk cId="4010063240" sldId="375"/>
            <ac:picMk id="13" creationId="{DA86B3A8-ECB6-A303-D590-0A4A71397845}"/>
          </ac:picMkLst>
        </pc:picChg>
        <pc:picChg chg="add mod">
          <ac:chgData name="瑛莉菜 羽田" userId="64c7e7a027abc1d1" providerId="LiveId" clId="{E3D4F9FA-4217-4261-99FB-76A06064D0EB}" dt="2024-09-10T03:19:56.346" v="85" actId="1076"/>
          <ac:picMkLst>
            <pc:docMk/>
            <pc:sldMk cId="4010063240" sldId="375"/>
            <ac:picMk id="17" creationId="{3F1F883D-7697-BBE0-3390-156397C0AF66}"/>
          </ac:picMkLst>
        </pc:picChg>
        <pc:picChg chg="add mod">
          <ac:chgData name="瑛莉菜 羽田" userId="64c7e7a027abc1d1" providerId="LiveId" clId="{E3D4F9FA-4217-4261-99FB-76A06064D0EB}" dt="2024-09-10T03:19:47.604" v="83" actId="1076"/>
          <ac:picMkLst>
            <pc:docMk/>
            <pc:sldMk cId="4010063240" sldId="375"/>
            <ac:picMk id="19" creationId="{684D5D22-F095-AAFD-0D28-3319C9C166FE}"/>
          </ac:picMkLst>
        </pc:picChg>
      </pc:sldChg>
    </pc:docChg>
  </pc:docChgLst>
  <pc:docChgLst>
    <pc:chgData name="瑛莉菜 羽田" userId="64c7e7a027abc1d1" providerId="LiveId" clId="{C4FF468D-4D78-46C5-B714-B55AC0D05585}"/>
    <pc:docChg chg="custSel modSld">
      <pc:chgData name="瑛莉菜 羽田" userId="64c7e7a027abc1d1" providerId="LiveId" clId="{C4FF468D-4D78-46C5-B714-B55AC0D05585}" dt="2024-09-09T08:15:15.476" v="75" actId="1076"/>
      <pc:docMkLst>
        <pc:docMk/>
      </pc:docMkLst>
      <pc:sldChg chg="addSp delSp modSp mod">
        <pc:chgData name="瑛莉菜 羽田" userId="64c7e7a027abc1d1" providerId="LiveId" clId="{C4FF468D-4D78-46C5-B714-B55AC0D05585}" dt="2024-09-09T08:15:15.476" v="75" actId="1076"/>
        <pc:sldMkLst>
          <pc:docMk/>
          <pc:sldMk cId="4010063240" sldId="375"/>
        </pc:sldMkLst>
        <pc:spChg chg="mod">
          <ac:chgData name="瑛莉菜 羽田" userId="64c7e7a027abc1d1" providerId="LiveId" clId="{C4FF468D-4D78-46C5-B714-B55AC0D05585}" dt="2024-09-09T08:11:25.300" v="4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C4FF468D-4D78-46C5-B714-B55AC0D05585}" dt="2024-09-09T08:12:24.340" v="54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C4FF468D-4D78-46C5-B714-B55AC0D05585}" dt="2024-09-09T08:10:14.132" v="2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C4FF468D-4D78-46C5-B714-B55AC0D05585}" dt="2024-09-09T08:10:27.119" v="3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C4FF468D-4D78-46C5-B714-B55AC0D05585}" dt="2024-09-09T08:10:42.455" v="13" actId="20577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C4FF468D-4D78-46C5-B714-B55AC0D05585}" dt="2024-09-09T08:13:47.367" v="57" actId="478"/>
          <ac:picMkLst>
            <pc:docMk/>
            <pc:sldMk cId="4010063240" sldId="375"/>
            <ac:picMk id="5" creationId="{EC8C2C1A-2D9B-1DA4-E250-5FE9AE897D44}"/>
          </ac:picMkLst>
        </pc:picChg>
        <pc:picChg chg="add mod">
          <ac:chgData name="瑛莉菜 羽田" userId="64c7e7a027abc1d1" providerId="LiveId" clId="{C4FF468D-4D78-46C5-B714-B55AC0D05585}" dt="2024-09-09T08:13:51.550" v="59" actId="14100"/>
          <ac:picMkLst>
            <pc:docMk/>
            <pc:sldMk cId="4010063240" sldId="375"/>
            <ac:picMk id="6" creationId="{4FBF91AA-80DD-3840-54DA-4CBE1DE671C1}"/>
          </ac:picMkLst>
        </pc:picChg>
        <pc:picChg chg="add mod">
          <ac:chgData name="瑛莉菜 羽田" userId="64c7e7a027abc1d1" providerId="LiveId" clId="{C4FF468D-4D78-46C5-B714-B55AC0D05585}" dt="2024-09-09T08:14:35.094" v="68" actId="1076"/>
          <ac:picMkLst>
            <pc:docMk/>
            <pc:sldMk cId="4010063240" sldId="375"/>
            <ac:picMk id="8" creationId="{227D4D71-79D8-D555-8950-9923BA3BF535}"/>
          </ac:picMkLst>
        </pc:picChg>
        <pc:picChg chg="del">
          <ac:chgData name="瑛莉菜 羽田" userId="64c7e7a027abc1d1" providerId="LiveId" clId="{C4FF468D-4D78-46C5-B714-B55AC0D05585}" dt="2024-09-09T08:14:04.786" v="61" actId="478"/>
          <ac:picMkLst>
            <pc:docMk/>
            <pc:sldMk cId="4010063240" sldId="375"/>
            <ac:picMk id="9" creationId="{A34A0D4C-F3BA-D1AB-19F7-68A1BE4C89B8}"/>
          </ac:picMkLst>
        </pc:picChg>
        <pc:picChg chg="add mod">
          <ac:chgData name="瑛莉菜 羽田" userId="64c7e7a027abc1d1" providerId="LiveId" clId="{C4FF468D-4D78-46C5-B714-B55AC0D05585}" dt="2024-09-09T08:15:15.476" v="75" actId="1076"/>
          <ac:picMkLst>
            <pc:docMk/>
            <pc:sldMk cId="4010063240" sldId="375"/>
            <ac:picMk id="12" creationId="{DA1710B0-ACD8-A776-D959-772E58855AA3}"/>
          </ac:picMkLst>
        </pc:picChg>
        <pc:picChg chg="del">
          <ac:chgData name="瑛莉菜 羽田" userId="64c7e7a027abc1d1" providerId="LiveId" clId="{C4FF468D-4D78-46C5-B714-B55AC0D05585}" dt="2024-09-09T08:14:04.244" v="60" actId="478"/>
          <ac:picMkLst>
            <pc:docMk/>
            <pc:sldMk cId="4010063240" sldId="375"/>
            <ac:picMk id="13" creationId="{72C9AD0E-CF0B-CF6D-A3CA-C2E3B1785443}"/>
          </ac:picMkLst>
        </pc:picChg>
      </pc:sldChg>
    </pc:docChg>
  </pc:docChgLst>
  <pc:docChgLst>
    <pc:chgData name="瑛莉菜 羽田" userId="64c7e7a027abc1d1" providerId="LiveId" clId="{3D5E7267-A200-4359-9909-85B169486327}"/>
    <pc:docChg chg="custSel modSld">
      <pc:chgData name="瑛莉菜 羽田" userId="64c7e7a027abc1d1" providerId="LiveId" clId="{3D5E7267-A200-4359-9909-85B169486327}" dt="2024-09-17T05:37:52.635" v="54" actId="1076"/>
      <pc:docMkLst>
        <pc:docMk/>
      </pc:docMkLst>
      <pc:sldChg chg="addSp delSp modSp mod">
        <pc:chgData name="瑛莉菜 羽田" userId="64c7e7a027abc1d1" providerId="LiveId" clId="{3D5E7267-A200-4359-9909-85B169486327}" dt="2024-09-17T05:37:52.635" v="54" actId="1076"/>
        <pc:sldMkLst>
          <pc:docMk/>
          <pc:sldMk cId="4010063240" sldId="375"/>
        </pc:sldMkLst>
        <pc:spChg chg="mod">
          <ac:chgData name="瑛莉菜 羽田" userId="64c7e7a027abc1d1" providerId="LiveId" clId="{3D5E7267-A200-4359-9909-85B169486327}" dt="2024-09-17T05:34:14.547" v="13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3D5E7267-A200-4359-9909-85B169486327}" dt="2024-09-17T05:34:33.154" v="26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3D5E7267-A200-4359-9909-85B169486327}" dt="2024-09-17T05:34:58.676" v="31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3D5E7267-A200-4359-9909-85B169486327}" dt="2024-09-17T05:33:48.964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3D5E7267-A200-4359-9909-85B169486327}" dt="2024-09-17T05:33:56.178" v="10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3D5E7267-A200-4359-9909-85B169486327}" dt="2024-09-17T05:34:24.528" v="25" actId="20577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3D5E7267-A200-4359-9909-85B169486327}" dt="2024-09-17T05:35:20.594" v="39" actId="1076"/>
          <ac:picMkLst>
            <pc:docMk/>
            <pc:sldMk cId="4010063240" sldId="375"/>
            <ac:picMk id="5" creationId="{448B1C78-9211-5218-2468-34623671F7BE}"/>
          </ac:picMkLst>
        </pc:picChg>
        <pc:picChg chg="del">
          <ac:chgData name="瑛莉菜 羽田" userId="64c7e7a027abc1d1" providerId="LiveId" clId="{3D5E7267-A200-4359-9909-85B169486327}" dt="2024-09-17T05:35:00.992" v="32" actId="478"/>
          <ac:picMkLst>
            <pc:docMk/>
            <pc:sldMk cId="4010063240" sldId="375"/>
            <ac:picMk id="6" creationId="{83FDF38E-4726-5E9A-A7C3-5120DBA6F1F8}"/>
          </ac:picMkLst>
        </pc:picChg>
        <pc:picChg chg="del">
          <ac:chgData name="瑛莉菜 羽田" userId="64c7e7a027abc1d1" providerId="LiveId" clId="{3D5E7267-A200-4359-9909-85B169486327}" dt="2024-09-17T05:35:01.568" v="33" actId="478"/>
          <ac:picMkLst>
            <pc:docMk/>
            <pc:sldMk cId="4010063240" sldId="375"/>
            <ac:picMk id="8" creationId="{C5B67B8C-EEDC-24FD-8B18-39C6BE33FFAC}"/>
          </ac:picMkLst>
        </pc:picChg>
        <pc:picChg chg="add mod">
          <ac:chgData name="瑛莉菜 羽田" userId="64c7e7a027abc1d1" providerId="LiveId" clId="{3D5E7267-A200-4359-9909-85B169486327}" dt="2024-09-17T05:37:05.826" v="42" actId="1076"/>
          <ac:picMkLst>
            <pc:docMk/>
            <pc:sldMk cId="4010063240" sldId="375"/>
            <ac:picMk id="9" creationId="{C7F86CE6-5C70-D04E-C919-89124E63D77A}"/>
          </ac:picMkLst>
        </pc:picChg>
        <pc:picChg chg="del">
          <ac:chgData name="瑛莉菜 羽田" userId="64c7e7a027abc1d1" providerId="LiveId" clId="{3D5E7267-A200-4359-9909-85B169486327}" dt="2024-09-17T05:35:02.026" v="34" actId="478"/>
          <ac:picMkLst>
            <pc:docMk/>
            <pc:sldMk cId="4010063240" sldId="375"/>
            <ac:picMk id="25" creationId="{E86CEC16-8CC9-51DA-25E4-9D5E7809D3D5}"/>
          </ac:picMkLst>
        </pc:picChg>
        <pc:picChg chg="add mod">
          <ac:chgData name="瑛莉菜 羽田" userId="64c7e7a027abc1d1" providerId="LiveId" clId="{3D5E7267-A200-4359-9909-85B169486327}" dt="2024-09-17T05:37:28.231" v="49" actId="1076"/>
          <ac:picMkLst>
            <pc:docMk/>
            <pc:sldMk cId="4010063240" sldId="375"/>
            <ac:picMk id="29" creationId="{54F870FD-61B6-A300-4800-2F543F7810C9}"/>
          </ac:picMkLst>
        </pc:picChg>
        <pc:picChg chg="add mod">
          <ac:chgData name="瑛莉菜 羽田" userId="64c7e7a027abc1d1" providerId="LiveId" clId="{3D5E7267-A200-4359-9909-85B169486327}" dt="2024-09-17T05:37:38.884" v="51" actId="1076"/>
          <ac:picMkLst>
            <pc:docMk/>
            <pc:sldMk cId="4010063240" sldId="375"/>
            <ac:picMk id="34" creationId="{95BEB82A-FC55-1DBE-B5EB-A6E25EF3B38B}"/>
          </ac:picMkLst>
        </pc:picChg>
        <pc:picChg chg="add mod">
          <ac:chgData name="瑛莉菜 羽田" userId="64c7e7a027abc1d1" providerId="LiveId" clId="{3D5E7267-A200-4359-9909-85B169486327}" dt="2024-09-17T05:37:52.635" v="54" actId="1076"/>
          <ac:picMkLst>
            <pc:docMk/>
            <pc:sldMk cId="4010063240" sldId="375"/>
            <ac:picMk id="36" creationId="{D0BC6BAA-A51B-BD1B-2C09-4ADE7CD0E897}"/>
          </ac:picMkLst>
        </pc:picChg>
      </pc:sldChg>
    </pc:docChg>
  </pc:docChgLst>
  <pc:docChgLst>
    <pc:chgData name="瑛莉菜 羽田" userId="64c7e7a027abc1d1" providerId="LiveId" clId="{33A91C12-A3DD-4BEE-83D8-F8E58C4EEB50}"/>
    <pc:docChg chg="custSel modSld">
      <pc:chgData name="瑛莉菜 羽田" userId="64c7e7a027abc1d1" providerId="LiveId" clId="{33A91C12-A3DD-4BEE-83D8-F8E58C4EEB50}" dt="2024-09-17T05:32:59.013" v="46" actId="1076"/>
      <pc:docMkLst>
        <pc:docMk/>
      </pc:docMkLst>
      <pc:sldChg chg="addSp delSp modSp mod">
        <pc:chgData name="瑛莉菜 羽田" userId="64c7e7a027abc1d1" providerId="LiveId" clId="{33A91C12-A3DD-4BEE-83D8-F8E58C4EEB50}" dt="2024-09-17T05:32:59.013" v="46" actId="1076"/>
        <pc:sldMkLst>
          <pc:docMk/>
          <pc:sldMk cId="4010063240" sldId="375"/>
        </pc:sldMkLst>
        <pc:spChg chg="mod">
          <ac:chgData name="瑛莉菜 羽田" userId="64c7e7a027abc1d1" providerId="LiveId" clId="{33A91C12-A3DD-4BEE-83D8-F8E58C4EEB50}" dt="2024-09-17T05:31:16.001" v="2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33A91C12-A3DD-4BEE-83D8-F8E58C4EEB50}" dt="2024-09-17T05:31:54.956" v="32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33A91C12-A3DD-4BEE-83D8-F8E58C4EEB50}" dt="2024-09-17T04:29:16.95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33A91C12-A3DD-4BEE-83D8-F8E58C4EEB50}" dt="2024-09-17T05:30:33.444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33A91C12-A3DD-4BEE-83D8-F8E58C4EEB50}" dt="2024-09-17T05:31:58.077" v="33" actId="478"/>
          <ac:picMkLst>
            <pc:docMk/>
            <pc:sldMk cId="4010063240" sldId="375"/>
            <ac:picMk id="5" creationId="{2D2C7D5E-DD46-D0E9-73E0-94AD64570F24}"/>
          </ac:picMkLst>
        </pc:picChg>
        <pc:picChg chg="add mod">
          <ac:chgData name="瑛莉菜 羽田" userId="64c7e7a027abc1d1" providerId="LiveId" clId="{33A91C12-A3DD-4BEE-83D8-F8E58C4EEB50}" dt="2024-09-17T05:32:14.773" v="38" actId="1076"/>
          <ac:picMkLst>
            <pc:docMk/>
            <pc:sldMk cId="4010063240" sldId="375"/>
            <ac:picMk id="6" creationId="{83FDF38E-4726-5E9A-A7C3-5120DBA6F1F8}"/>
          </ac:picMkLst>
        </pc:picChg>
        <pc:picChg chg="add mod">
          <ac:chgData name="瑛莉菜 羽田" userId="64c7e7a027abc1d1" providerId="LiveId" clId="{33A91C12-A3DD-4BEE-83D8-F8E58C4EEB50}" dt="2024-09-17T05:32:39.431" v="43" actId="1076"/>
          <ac:picMkLst>
            <pc:docMk/>
            <pc:sldMk cId="4010063240" sldId="375"/>
            <ac:picMk id="8" creationId="{C5B67B8C-EEDC-24FD-8B18-39C6BE33FFAC}"/>
          </ac:picMkLst>
        </pc:picChg>
        <pc:picChg chg="del">
          <ac:chgData name="瑛莉菜 羽田" userId="64c7e7a027abc1d1" providerId="LiveId" clId="{33A91C12-A3DD-4BEE-83D8-F8E58C4EEB50}" dt="2024-09-17T05:31:58.817" v="34" actId="478"/>
          <ac:picMkLst>
            <pc:docMk/>
            <pc:sldMk cId="4010063240" sldId="375"/>
            <ac:picMk id="9" creationId="{CAC20157-08AB-6281-D047-93FEB78C94FE}"/>
          </ac:picMkLst>
        </pc:picChg>
        <pc:picChg chg="add mod">
          <ac:chgData name="瑛莉菜 羽田" userId="64c7e7a027abc1d1" providerId="LiveId" clId="{33A91C12-A3DD-4BEE-83D8-F8E58C4EEB50}" dt="2024-09-17T05:32:59.013" v="46" actId="1076"/>
          <ac:picMkLst>
            <pc:docMk/>
            <pc:sldMk cId="4010063240" sldId="375"/>
            <ac:picMk id="25" creationId="{E86CEC16-8CC9-51DA-25E4-9D5E7809D3D5}"/>
          </ac:picMkLst>
        </pc:picChg>
        <pc:picChg chg="del">
          <ac:chgData name="瑛莉菜 羽田" userId="64c7e7a027abc1d1" providerId="LiveId" clId="{33A91C12-A3DD-4BEE-83D8-F8E58C4EEB50}" dt="2024-09-17T05:31:59.274" v="35" actId="478"/>
          <ac:picMkLst>
            <pc:docMk/>
            <pc:sldMk cId="4010063240" sldId="375"/>
            <ac:picMk id="29" creationId="{723648E4-33DB-0B60-BAAA-0809893ED982}"/>
          </ac:picMkLst>
        </pc:picChg>
      </pc:sldChg>
    </pc:docChg>
  </pc:docChgLst>
  <pc:docChgLst>
    <pc:chgData name="瑛莉菜 羽田" userId="64c7e7a027abc1d1" providerId="LiveId" clId="{BC0426D4-D8FF-498C-AB50-8B14D3972075}"/>
    <pc:docChg chg="custSel modSld">
      <pc:chgData name="瑛莉菜 羽田" userId="64c7e7a027abc1d1" providerId="LiveId" clId="{BC0426D4-D8FF-498C-AB50-8B14D3972075}" dt="2024-09-10T03:25:39.161" v="84" actId="1076"/>
      <pc:docMkLst>
        <pc:docMk/>
      </pc:docMkLst>
      <pc:sldChg chg="addSp delSp modSp mod">
        <pc:chgData name="瑛莉菜 羽田" userId="64c7e7a027abc1d1" providerId="LiveId" clId="{BC0426D4-D8FF-498C-AB50-8B14D3972075}" dt="2024-09-10T03:25:39.161" v="84" actId="1076"/>
        <pc:sldMkLst>
          <pc:docMk/>
          <pc:sldMk cId="4010063240" sldId="375"/>
        </pc:sldMkLst>
        <pc:spChg chg="mod">
          <ac:chgData name="瑛莉菜 羽田" userId="64c7e7a027abc1d1" providerId="LiveId" clId="{BC0426D4-D8FF-498C-AB50-8B14D3972075}" dt="2024-09-10T03:22:55.943" v="5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C0426D4-D8FF-498C-AB50-8B14D3972075}" dt="2024-09-10T03:23:26.048" v="59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C0426D4-D8FF-498C-AB50-8B14D3972075}" dt="2024-09-10T03:22:21.786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C0426D4-D8FF-498C-AB50-8B14D3972075}" dt="2024-09-10T03:22:30.240" v="27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C0426D4-D8FF-498C-AB50-8B14D3972075}" dt="2024-09-10T03:24:20.538" v="70" actId="1076"/>
          <ac:picMkLst>
            <pc:docMk/>
            <pc:sldMk cId="4010063240" sldId="375"/>
            <ac:picMk id="5" creationId="{AC5D3112-8B1B-1282-C824-6568D768906B}"/>
          </ac:picMkLst>
        </pc:picChg>
        <pc:picChg chg="del">
          <ac:chgData name="瑛莉菜 羽田" userId="64c7e7a027abc1d1" providerId="LiveId" clId="{BC0426D4-D8FF-498C-AB50-8B14D3972075}" dt="2024-09-10T03:23:29.777" v="60" actId="478"/>
          <ac:picMkLst>
            <pc:docMk/>
            <pc:sldMk cId="4010063240" sldId="375"/>
            <ac:picMk id="6" creationId="{AC794ED6-96BB-27ED-B7C4-809607883AFA}"/>
          </ac:picMkLst>
        </pc:picChg>
        <pc:picChg chg="del">
          <ac:chgData name="瑛莉菜 羽田" userId="64c7e7a027abc1d1" providerId="LiveId" clId="{BC0426D4-D8FF-498C-AB50-8B14D3972075}" dt="2024-09-10T03:23:30.343" v="61" actId="478"/>
          <ac:picMkLst>
            <pc:docMk/>
            <pc:sldMk cId="4010063240" sldId="375"/>
            <ac:picMk id="8" creationId="{6D3C2BBB-DFD9-A2D7-3D5F-BC1D2ECF94A6}"/>
          </ac:picMkLst>
        </pc:picChg>
        <pc:picChg chg="add mod">
          <ac:chgData name="瑛莉菜 羽田" userId="64c7e7a027abc1d1" providerId="LiveId" clId="{BC0426D4-D8FF-498C-AB50-8B14D3972075}" dt="2024-09-10T03:24:26.121" v="72" actId="1076"/>
          <ac:picMkLst>
            <pc:docMk/>
            <pc:sldMk cId="4010063240" sldId="375"/>
            <ac:picMk id="9" creationId="{6CBB89E2-1269-BC1C-5CB7-5AE08936DABC}"/>
          </ac:picMkLst>
        </pc:picChg>
        <pc:picChg chg="del">
          <ac:chgData name="瑛莉菜 羽田" userId="64c7e7a027abc1d1" providerId="LiveId" clId="{BC0426D4-D8FF-498C-AB50-8B14D3972075}" dt="2024-09-10T03:23:30.725" v="62" actId="478"/>
          <ac:picMkLst>
            <pc:docMk/>
            <pc:sldMk cId="4010063240" sldId="375"/>
            <ac:picMk id="12" creationId="{1BC4AD53-76B3-49FD-EC90-B3DC0AB4025F}"/>
          </ac:picMkLst>
        </pc:picChg>
        <pc:picChg chg="add mod">
          <ac:chgData name="瑛莉菜 羽田" userId="64c7e7a027abc1d1" providerId="LiveId" clId="{BC0426D4-D8FF-498C-AB50-8B14D3972075}" dt="2024-09-10T03:24:48.132" v="76" actId="1076"/>
          <ac:picMkLst>
            <pc:docMk/>
            <pc:sldMk cId="4010063240" sldId="375"/>
            <ac:picMk id="13" creationId="{2561C797-AEA5-7F6E-E04D-9E67EB71D9C3}"/>
          </ac:picMkLst>
        </pc:picChg>
        <pc:picChg chg="add mod">
          <ac:chgData name="瑛莉菜 羽田" userId="64c7e7a027abc1d1" providerId="LiveId" clId="{BC0426D4-D8FF-498C-AB50-8B14D3972075}" dt="2024-09-10T03:25:07.681" v="81" actId="1076"/>
          <ac:picMkLst>
            <pc:docMk/>
            <pc:sldMk cId="4010063240" sldId="375"/>
            <ac:picMk id="18" creationId="{C9F1403B-28D3-3EC1-CF7B-4EA22F09BC87}"/>
          </ac:picMkLst>
        </pc:picChg>
        <pc:picChg chg="add mod">
          <ac:chgData name="瑛莉菜 羽田" userId="64c7e7a027abc1d1" providerId="LiveId" clId="{BC0426D4-D8FF-498C-AB50-8B14D3972075}" dt="2024-09-10T03:25:39.161" v="84" actId="1076"/>
          <ac:picMkLst>
            <pc:docMk/>
            <pc:sldMk cId="4010063240" sldId="375"/>
            <ac:picMk id="21" creationId="{3F7AAAA4-EDBD-D246-4A49-6E8B7AC16916}"/>
          </ac:picMkLst>
        </pc:picChg>
      </pc:sldChg>
    </pc:docChg>
  </pc:docChgLst>
  <pc:docChgLst>
    <pc:chgData name="瑛莉菜 羽田" userId="64c7e7a027abc1d1" providerId="LiveId" clId="{A5E1ACDE-500C-4F77-9CCF-B3A3AB109C68}"/>
    <pc:docChg chg="undo custSel modSld">
      <pc:chgData name="瑛莉菜 羽田" userId="64c7e7a027abc1d1" providerId="LiveId" clId="{A5E1ACDE-500C-4F77-9CCF-B3A3AB109C68}" dt="2024-09-10T05:55:46.865" v="24"/>
      <pc:docMkLst>
        <pc:docMk/>
      </pc:docMkLst>
      <pc:sldChg chg="addSp delSp modSp mod">
        <pc:chgData name="瑛莉菜 羽田" userId="64c7e7a027abc1d1" providerId="LiveId" clId="{A5E1ACDE-500C-4F77-9CCF-B3A3AB109C68}" dt="2024-09-10T05:55:46.865" v="24"/>
        <pc:sldMkLst>
          <pc:docMk/>
          <pc:sldMk cId="4010063240" sldId="375"/>
        </pc:sldMkLst>
        <pc:spChg chg="mod">
          <ac:chgData name="瑛莉菜 羽田" userId="64c7e7a027abc1d1" providerId="LiveId" clId="{A5E1ACDE-500C-4F77-9CCF-B3A3AB109C68}" dt="2024-09-10T05:54:46.500" v="16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A5E1ACDE-500C-4F77-9CCF-B3A3AB109C68}" dt="2024-09-10T05:55:04.245" v="21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A5E1ACDE-500C-4F77-9CCF-B3A3AB109C68}" dt="2024-09-10T05:55:46.865" v="24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A5E1ACDE-500C-4F77-9CCF-B3A3AB109C68}" dt="2024-09-10T05:53:06.083" v="2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A5E1ACDE-500C-4F77-9CCF-B3A3AB109C68}" dt="2024-09-10T05:54:34.770" v="15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A5E1ACDE-500C-4F77-9CCF-B3A3AB109C68}" dt="2024-09-10T05:53:08.791" v="3" actId="478"/>
          <ac:picMkLst>
            <pc:docMk/>
            <pc:sldMk cId="4010063240" sldId="375"/>
            <ac:picMk id="5" creationId="{23C3FA93-B9CE-20E1-E34E-74D94AE855C0}"/>
          </ac:picMkLst>
        </pc:picChg>
        <pc:picChg chg="add mod">
          <ac:chgData name="瑛莉菜 羽田" userId="64c7e7a027abc1d1" providerId="LiveId" clId="{A5E1ACDE-500C-4F77-9CCF-B3A3AB109C68}" dt="2024-09-10T05:54:12.191" v="11" actId="14100"/>
          <ac:picMkLst>
            <pc:docMk/>
            <pc:sldMk cId="4010063240" sldId="375"/>
            <ac:picMk id="6" creationId="{54ED9409-D3F6-9958-9BF8-257A5577BD93}"/>
          </ac:picMkLst>
        </pc:picChg>
        <pc:picChg chg="add mod">
          <ac:chgData name="瑛莉菜 羽田" userId="64c7e7a027abc1d1" providerId="LiveId" clId="{A5E1ACDE-500C-4F77-9CCF-B3A3AB109C68}" dt="2024-09-10T05:54:09.508" v="10" actId="1076"/>
          <ac:picMkLst>
            <pc:docMk/>
            <pc:sldMk cId="4010063240" sldId="375"/>
            <ac:picMk id="8" creationId="{88665CAC-4045-9E93-3594-56430CFE47CD}"/>
          </ac:picMkLst>
        </pc:picChg>
        <pc:picChg chg="del">
          <ac:chgData name="瑛莉菜 羽田" userId="64c7e7a027abc1d1" providerId="LiveId" clId="{A5E1ACDE-500C-4F77-9CCF-B3A3AB109C68}" dt="2024-09-10T05:53:09.311" v="4" actId="478"/>
          <ac:picMkLst>
            <pc:docMk/>
            <pc:sldMk cId="4010063240" sldId="375"/>
            <ac:picMk id="9" creationId="{DBFED8D4-8673-E406-E4E7-C7057392DB29}"/>
          </ac:picMkLst>
        </pc:picChg>
        <pc:picChg chg="add mod">
          <ac:chgData name="瑛莉菜 羽田" userId="64c7e7a027abc1d1" providerId="LiveId" clId="{A5E1ACDE-500C-4F77-9CCF-B3A3AB109C68}" dt="2024-09-10T05:54:25.108" v="14" actId="1076"/>
          <ac:picMkLst>
            <pc:docMk/>
            <pc:sldMk cId="4010063240" sldId="375"/>
            <ac:picMk id="12" creationId="{ECCD26AD-1A88-7393-EC6C-D208D4A7C5D4}"/>
          </ac:picMkLst>
        </pc:picChg>
      </pc:sldChg>
    </pc:docChg>
  </pc:docChgLst>
  <pc:docChgLst>
    <pc:chgData name="瑛莉菜 羽田" userId="64c7e7a027abc1d1" providerId="LiveId" clId="{FC3C4B6D-C638-4A68-A033-84355E3490F1}"/>
    <pc:docChg chg="custSel modSld">
      <pc:chgData name="瑛莉菜 羽田" userId="64c7e7a027abc1d1" providerId="LiveId" clId="{FC3C4B6D-C638-4A68-A033-84355E3490F1}" dt="2024-09-10T03:06:43.256" v="80" actId="1076"/>
      <pc:docMkLst>
        <pc:docMk/>
      </pc:docMkLst>
      <pc:sldChg chg="addSp delSp modSp mod">
        <pc:chgData name="瑛莉菜 羽田" userId="64c7e7a027abc1d1" providerId="LiveId" clId="{FC3C4B6D-C638-4A68-A033-84355E3490F1}" dt="2024-09-10T03:06:43.256" v="80" actId="1076"/>
        <pc:sldMkLst>
          <pc:docMk/>
          <pc:sldMk cId="4010063240" sldId="375"/>
        </pc:sldMkLst>
        <pc:spChg chg="mod">
          <ac:chgData name="瑛莉菜 羽田" userId="64c7e7a027abc1d1" providerId="LiveId" clId="{FC3C4B6D-C638-4A68-A033-84355E3490F1}" dt="2024-09-10T02:56:42.909" v="55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FC3C4B6D-C638-4A68-A033-84355E3490F1}" dt="2024-09-10T03:02:17.725" v="60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FC3C4B6D-C638-4A68-A033-84355E3490F1}" dt="2024-09-10T02:55:27.202" v="15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FC3C4B6D-C638-4A68-A033-84355E3490F1}" dt="2024-09-10T02:55:35.584" v="25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FC3C4B6D-C638-4A68-A033-84355E3490F1}" dt="2024-09-10T03:02:49.693" v="61" actId="478"/>
          <ac:picMkLst>
            <pc:docMk/>
            <pc:sldMk cId="4010063240" sldId="375"/>
            <ac:picMk id="5" creationId="{BE44B779-3F99-6D2F-8A96-CA01CBB23D5C}"/>
          </ac:picMkLst>
        </pc:picChg>
        <pc:picChg chg="add mod">
          <ac:chgData name="瑛莉菜 羽田" userId="64c7e7a027abc1d1" providerId="LiveId" clId="{FC3C4B6D-C638-4A68-A033-84355E3490F1}" dt="2024-09-10T03:03:11.447" v="68" actId="1076"/>
          <ac:picMkLst>
            <pc:docMk/>
            <pc:sldMk cId="4010063240" sldId="375"/>
            <ac:picMk id="6" creationId="{80838159-1B71-7655-3A88-AE3EE70B5CC0}"/>
          </ac:picMkLst>
        </pc:picChg>
        <pc:picChg chg="add mod">
          <ac:chgData name="瑛莉菜 羽田" userId="64c7e7a027abc1d1" providerId="LiveId" clId="{FC3C4B6D-C638-4A68-A033-84355E3490F1}" dt="2024-09-10T03:03:30.319" v="73" actId="1076"/>
          <ac:picMkLst>
            <pc:docMk/>
            <pc:sldMk cId="4010063240" sldId="375"/>
            <ac:picMk id="8" creationId="{C290C4E6-D865-97AE-99F9-703841A34D4E}"/>
          </ac:picMkLst>
        </pc:picChg>
        <pc:picChg chg="add mod">
          <ac:chgData name="瑛莉菜 羽田" userId="64c7e7a027abc1d1" providerId="LiveId" clId="{FC3C4B6D-C638-4A68-A033-84355E3490F1}" dt="2024-09-10T03:06:43.256" v="80" actId="1076"/>
          <ac:picMkLst>
            <pc:docMk/>
            <pc:sldMk cId="4010063240" sldId="375"/>
            <ac:picMk id="11" creationId="{4FCDBCA8-5E84-734C-C71E-D825A78C9536}"/>
          </ac:picMkLst>
        </pc:picChg>
        <pc:picChg chg="del">
          <ac:chgData name="瑛莉菜 羽田" userId="64c7e7a027abc1d1" providerId="LiveId" clId="{FC3C4B6D-C638-4A68-A033-84355E3490F1}" dt="2024-09-10T03:02:51.367" v="64" actId="478"/>
          <ac:picMkLst>
            <pc:docMk/>
            <pc:sldMk cId="4010063240" sldId="375"/>
            <ac:picMk id="12" creationId="{B726C17E-359F-914A-C3BF-43199D3D60A3}"/>
          </ac:picMkLst>
        </pc:picChg>
        <pc:picChg chg="del">
          <ac:chgData name="瑛莉菜 羽田" userId="64c7e7a027abc1d1" providerId="LiveId" clId="{FC3C4B6D-C638-4A68-A033-84355E3490F1}" dt="2024-09-10T03:02:50.381" v="62" actId="478"/>
          <ac:picMkLst>
            <pc:docMk/>
            <pc:sldMk cId="4010063240" sldId="375"/>
            <ac:picMk id="16" creationId="{ACB1DFF5-4449-DC98-9B15-6C3742D7622C}"/>
          </ac:picMkLst>
        </pc:picChg>
        <pc:picChg chg="del">
          <ac:chgData name="瑛莉菜 羽田" userId="64c7e7a027abc1d1" providerId="LiveId" clId="{FC3C4B6D-C638-4A68-A033-84355E3490F1}" dt="2024-09-10T03:02:50.951" v="63" actId="478"/>
          <ac:picMkLst>
            <pc:docMk/>
            <pc:sldMk cId="4010063240" sldId="375"/>
            <ac:picMk id="18" creationId="{AA34CDD6-C4AA-A0B4-DD66-F7E0368570D6}"/>
          </ac:picMkLst>
        </pc:picChg>
      </pc:sldChg>
    </pc:docChg>
  </pc:docChgLst>
  <pc:docChgLst>
    <pc:chgData name="瑛莉菜 羽田" userId="64c7e7a027abc1d1" providerId="LiveId" clId="{ACD67433-912E-4726-B101-582528DEA215}"/>
    <pc:docChg chg="custSel modSld">
      <pc:chgData name="瑛莉菜 羽田" userId="64c7e7a027abc1d1" providerId="LiveId" clId="{ACD67433-912E-4726-B101-582528DEA215}" dt="2024-09-17T05:52:21.236" v="38" actId="1076"/>
      <pc:docMkLst>
        <pc:docMk/>
      </pc:docMkLst>
      <pc:sldChg chg="addSp delSp modSp mod">
        <pc:chgData name="瑛莉菜 羽田" userId="64c7e7a027abc1d1" providerId="LiveId" clId="{ACD67433-912E-4726-B101-582528DEA215}" dt="2024-09-17T05:52:21.236" v="38" actId="1076"/>
        <pc:sldMkLst>
          <pc:docMk/>
          <pc:sldMk cId="4010063240" sldId="375"/>
        </pc:sldMkLst>
        <pc:spChg chg="mod">
          <ac:chgData name="瑛莉菜 羽田" userId="64c7e7a027abc1d1" providerId="LiveId" clId="{ACD67433-912E-4726-B101-582528DEA215}" dt="2024-09-17T05:49:55.343" v="18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ACD67433-912E-4726-B101-582528DEA215}" dt="2024-09-17T05:49:45.338" v="17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ACD67433-912E-4726-B101-582528DEA215}" dt="2024-09-17T05:50:24.577" v="2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ACD67433-912E-4726-B101-582528DEA215}" dt="2024-09-17T05:49:28.461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ACD67433-912E-4726-B101-582528DEA215}" dt="2024-09-17T05:49:35.845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ACD67433-912E-4726-B101-582528DEA215}" dt="2024-09-17T05:50:00.318" v="19" actId="478"/>
          <ac:picMkLst>
            <pc:docMk/>
            <pc:sldMk cId="4010063240" sldId="375"/>
            <ac:picMk id="5" creationId="{273A92D4-BE1E-0AF1-25E2-8CDC4E1524EA}"/>
          </ac:picMkLst>
        </pc:picChg>
        <pc:picChg chg="add mod">
          <ac:chgData name="瑛莉菜 羽田" userId="64c7e7a027abc1d1" providerId="LiveId" clId="{ACD67433-912E-4726-B101-582528DEA215}" dt="2024-09-17T05:51:31.279" v="35" actId="1076"/>
          <ac:picMkLst>
            <pc:docMk/>
            <pc:sldMk cId="4010063240" sldId="375"/>
            <ac:picMk id="6" creationId="{D8A6B907-C672-35F6-1512-C381AEB20489}"/>
          </ac:picMkLst>
        </pc:picChg>
        <pc:picChg chg="add mod">
          <ac:chgData name="瑛莉菜 羽田" userId="64c7e7a027abc1d1" providerId="LiveId" clId="{ACD67433-912E-4726-B101-582528DEA215}" dt="2024-09-17T05:52:21.236" v="38" actId="1076"/>
          <ac:picMkLst>
            <pc:docMk/>
            <pc:sldMk cId="4010063240" sldId="375"/>
            <ac:picMk id="8" creationId="{C9957253-585B-F2CB-0864-AB7175032055}"/>
          </ac:picMkLst>
        </pc:picChg>
        <pc:picChg chg="del">
          <ac:chgData name="瑛莉菜 羽田" userId="64c7e7a027abc1d1" providerId="LiveId" clId="{ACD67433-912E-4726-B101-582528DEA215}" dt="2024-09-17T05:50:00.827" v="20" actId="478"/>
          <ac:picMkLst>
            <pc:docMk/>
            <pc:sldMk cId="4010063240" sldId="375"/>
            <ac:picMk id="9" creationId="{AA2309FC-6FF9-2965-85E9-886595F37472}"/>
          </ac:picMkLst>
        </pc:picChg>
        <pc:picChg chg="del">
          <ac:chgData name="瑛莉菜 羽田" userId="64c7e7a027abc1d1" providerId="LiveId" clId="{ACD67433-912E-4726-B101-582528DEA215}" dt="2024-09-17T05:50:01.261" v="21" actId="478"/>
          <ac:picMkLst>
            <pc:docMk/>
            <pc:sldMk cId="4010063240" sldId="375"/>
            <ac:picMk id="29" creationId="{81E8A3F8-0E56-70B4-674A-74C6CC2CC8DF}"/>
          </ac:picMkLst>
        </pc:picChg>
      </pc:sldChg>
    </pc:docChg>
  </pc:docChgLst>
  <pc:docChgLst>
    <pc:chgData name="瑛莉菜 羽田" userId="64c7e7a027abc1d1" providerId="LiveId" clId="{D4557B0C-D99E-48D7-A2CB-F5E6BEE56A57}"/>
    <pc:docChg chg="custSel modSld">
      <pc:chgData name="瑛莉菜 羽田" userId="64c7e7a027abc1d1" providerId="LiveId" clId="{D4557B0C-D99E-48D7-A2CB-F5E6BEE56A57}" dt="2024-09-17T06:26:01.151" v="86" actId="1076"/>
      <pc:docMkLst>
        <pc:docMk/>
      </pc:docMkLst>
      <pc:sldChg chg="addSp delSp modSp mod">
        <pc:chgData name="瑛莉菜 羽田" userId="64c7e7a027abc1d1" providerId="LiveId" clId="{D4557B0C-D99E-48D7-A2CB-F5E6BEE56A57}" dt="2024-09-17T06:26:01.151" v="86" actId="1076"/>
        <pc:sldMkLst>
          <pc:docMk/>
          <pc:sldMk cId="4010063240" sldId="375"/>
        </pc:sldMkLst>
        <pc:spChg chg="mod">
          <ac:chgData name="瑛莉菜 羽田" userId="64c7e7a027abc1d1" providerId="LiveId" clId="{D4557B0C-D99E-48D7-A2CB-F5E6BEE56A57}" dt="2024-09-17T06:24:07.522" v="68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4557B0C-D99E-48D7-A2CB-F5E6BEE56A57}" dt="2024-09-17T06:24:55.525" v="73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4557B0C-D99E-48D7-A2CB-F5E6BEE56A57}" dt="2024-09-17T06:23:01.147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4557B0C-D99E-48D7-A2CB-F5E6BEE56A57}" dt="2024-09-17T06:23:10.935" v="27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D4557B0C-D99E-48D7-A2CB-F5E6BEE56A57}" dt="2024-09-17T06:24:57.403" v="74" actId="478"/>
          <ac:picMkLst>
            <pc:docMk/>
            <pc:sldMk cId="4010063240" sldId="375"/>
            <ac:picMk id="5" creationId="{2AA6EAFD-38D2-AA6F-28F0-019546E6C3CA}"/>
          </ac:picMkLst>
        </pc:picChg>
        <pc:picChg chg="add mod">
          <ac:chgData name="瑛莉菜 羽田" userId="64c7e7a027abc1d1" providerId="LiveId" clId="{D4557B0C-D99E-48D7-A2CB-F5E6BEE56A57}" dt="2024-09-17T06:25:16.150" v="80" actId="14100"/>
          <ac:picMkLst>
            <pc:docMk/>
            <pc:sldMk cId="4010063240" sldId="375"/>
            <ac:picMk id="6" creationId="{F397A428-B4A2-A3CE-A2F2-D191991C2EFC}"/>
          </ac:picMkLst>
        </pc:picChg>
        <pc:picChg chg="add mod">
          <ac:chgData name="瑛莉菜 羽田" userId="64c7e7a027abc1d1" providerId="LiveId" clId="{D4557B0C-D99E-48D7-A2CB-F5E6BEE56A57}" dt="2024-09-17T06:25:42.571" v="83" actId="1076"/>
          <ac:picMkLst>
            <pc:docMk/>
            <pc:sldMk cId="4010063240" sldId="375"/>
            <ac:picMk id="8" creationId="{152A2460-5725-69E2-6547-28485EF05A71}"/>
          </ac:picMkLst>
        </pc:picChg>
        <pc:picChg chg="del">
          <ac:chgData name="瑛莉菜 羽田" userId="64c7e7a027abc1d1" providerId="LiveId" clId="{D4557B0C-D99E-48D7-A2CB-F5E6BEE56A57}" dt="2024-09-17T06:24:57.966" v="75" actId="478"/>
          <ac:picMkLst>
            <pc:docMk/>
            <pc:sldMk cId="4010063240" sldId="375"/>
            <ac:picMk id="9" creationId="{7FA06DAD-A691-E374-47F1-2D997A15375E}"/>
          </ac:picMkLst>
        </pc:picChg>
        <pc:picChg chg="del">
          <ac:chgData name="瑛莉菜 羽田" userId="64c7e7a027abc1d1" providerId="LiveId" clId="{D4557B0C-D99E-48D7-A2CB-F5E6BEE56A57}" dt="2024-09-17T06:24:58.332" v="76" actId="478"/>
          <ac:picMkLst>
            <pc:docMk/>
            <pc:sldMk cId="4010063240" sldId="375"/>
            <ac:picMk id="33" creationId="{E5EB1C94-F7E9-CCCD-0E45-7C4AE41BC2DE}"/>
          </ac:picMkLst>
        </pc:picChg>
        <pc:picChg chg="add mod">
          <ac:chgData name="瑛莉菜 羽田" userId="64c7e7a027abc1d1" providerId="LiveId" clId="{D4557B0C-D99E-48D7-A2CB-F5E6BEE56A57}" dt="2024-09-17T06:26:01.151" v="86" actId="1076"/>
          <ac:picMkLst>
            <pc:docMk/>
            <pc:sldMk cId="4010063240" sldId="375"/>
            <ac:picMk id="35" creationId="{B38BDF6D-F5AD-899B-DB95-C204FABD183A}"/>
          </ac:picMkLst>
        </pc:picChg>
      </pc:sldChg>
    </pc:docChg>
  </pc:docChgLst>
  <pc:docChgLst>
    <pc:chgData name="瑛莉菜 羽田" userId="64c7e7a027abc1d1" providerId="LiveId" clId="{B6CCDA03-71C1-412F-ABC3-4A4B5133D57E}"/>
    <pc:docChg chg="custSel modSld">
      <pc:chgData name="瑛莉菜 羽田" userId="64c7e7a027abc1d1" providerId="LiveId" clId="{B6CCDA03-71C1-412F-ABC3-4A4B5133D57E}" dt="2024-09-09T07:37:06.897" v="50" actId="1076"/>
      <pc:docMkLst>
        <pc:docMk/>
      </pc:docMkLst>
      <pc:sldChg chg="addSp delSp modSp mod">
        <pc:chgData name="瑛莉菜 羽田" userId="64c7e7a027abc1d1" providerId="LiveId" clId="{B6CCDA03-71C1-412F-ABC3-4A4B5133D57E}" dt="2024-09-09T07:37:06.897" v="50" actId="1076"/>
        <pc:sldMkLst>
          <pc:docMk/>
          <pc:sldMk cId="4010063240" sldId="375"/>
        </pc:sldMkLst>
        <pc:spChg chg="mod">
          <ac:chgData name="瑛莉菜 羽田" userId="64c7e7a027abc1d1" providerId="LiveId" clId="{B6CCDA03-71C1-412F-ABC3-4A4B5133D57E}" dt="2024-09-09T07:35:27.856" v="2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6CCDA03-71C1-412F-ABC3-4A4B5133D57E}" dt="2024-09-09T07:35:46.864" v="33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6CCDA03-71C1-412F-ABC3-4A4B5133D57E}" dt="2024-09-09T07:34:48.98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6CCDA03-71C1-412F-ABC3-4A4B5133D57E}" dt="2024-09-09T07:35:00.415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6CCDA03-71C1-412F-ABC3-4A4B5133D57E}" dt="2024-09-09T07:36:17.789" v="38" actId="1076"/>
          <ac:picMkLst>
            <pc:docMk/>
            <pc:sldMk cId="4010063240" sldId="375"/>
            <ac:picMk id="5" creationId="{695C7DD8-8CDE-194F-0A50-65CF1FE049A9}"/>
          </ac:picMkLst>
        </pc:picChg>
        <pc:picChg chg="del">
          <ac:chgData name="瑛莉菜 羽田" userId="64c7e7a027abc1d1" providerId="LiveId" clId="{B6CCDA03-71C1-412F-ABC3-4A4B5133D57E}" dt="2024-09-09T07:36:14.862" v="37" actId="478"/>
          <ac:picMkLst>
            <pc:docMk/>
            <pc:sldMk cId="4010063240" sldId="375"/>
            <ac:picMk id="6" creationId="{6ED04487-DF8F-2197-D1DA-54F4A1AA1BA4}"/>
          </ac:picMkLst>
        </pc:picChg>
        <pc:picChg chg="del">
          <ac:chgData name="瑛莉菜 羽田" userId="64c7e7a027abc1d1" providerId="LiveId" clId="{B6CCDA03-71C1-412F-ABC3-4A4B5133D57E}" dt="2024-09-09T07:36:18.842" v="39" actId="478"/>
          <ac:picMkLst>
            <pc:docMk/>
            <pc:sldMk cId="4010063240" sldId="375"/>
            <ac:picMk id="8" creationId="{C15C8F57-E246-8FB3-990D-168183FAFD61}"/>
          </ac:picMkLst>
        </pc:picChg>
        <pc:picChg chg="add mod">
          <ac:chgData name="瑛莉菜 羽田" userId="64c7e7a027abc1d1" providerId="LiveId" clId="{B6CCDA03-71C1-412F-ABC3-4A4B5133D57E}" dt="2024-09-09T07:37:03.687" v="48" actId="14100"/>
          <ac:picMkLst>
            <pc:docMk/>
            <pc:sldMk cId="4010063240" sldId="375"/>
            <ac:picMk id="9" creationId="{841D5187-ECE4-6A97-AEB5-640688B29174}"/>
          </ac:picMkLst>
        </pc:picChg>
        <pc:picChg chg="del">
          <ac:chgData name="瑛莉菜 羽田" userId="64c7e7a027abc1d1" providerId="LiveId" clId="{B6CCDA03-71C1-412F-ABC3-4A4B5133D57E}" dt="2024-09-09T07:36:19.331" v="40" actId="478"/>
          <ac:picMkLst>
            <pc:docMk/>
            <pc:sldMk cId="4010063240" sldId="375"/>
            <ac:picMk id="11" creationId="{6DAF6D4A-E789-D4ED-6D56-865B3686CDC2}"/>
          </ac:picMkLst>
        </pc:picChg>
        <pc:picChg chg="add mod">
          <ac:chgData name="瑛莉菜 羽田" userId="64c7e7a027abc1d1" providerId="LiveId" clId="{B6CCDA03-71C1-412F-ABC3-4A4B5133D57E}" dt="2024-09-09T07:37:06.897" v="50" actId="1076"/>
          <ac:picMkLst>
            <pc:docMk/>
            <pc:sldMk cId="4010063240" sldId="375"/>
            <ac:picMk id="13" creationId="{98EA3F65-0DCD-953B-6A0A-B9C228C02148}"/>
          </ac:picMkLst>
        </pc:picChg>
      </pc:sldChg>
    </pc:docChg>
  </pc:docChgLst>
  <pc:docChgLst>
    <pc:chgData name="瑛莉菜 羽田" userId="64c7e7a027abc1d1" providerId="LiveId" clId="{7CF4506E-B098-47D9-A1C4-2866740D65B5}"/>
    <pc:docChg chg="undo custSel modSld">
      <pc:chgData name="瑛莉菜 羽田" userId="64c7e7a027abc1d1" providerId="LiveId" clId="{7CF4506E-B098-47D9-A1C4-2866740D65B5}" dt="2024-09-10T04:19:45.917" v="77" actId="1076"/>
      <pc:docMkLst>
        <pc:docMk/>
      </pc:docMkLst>
      <pc:sldChg chg="addSp delSp modSp mod">
        <pc:chgData name="瑛莉菜 羽田" userId="64c7e7a027abc1d1" providerId="LiveId" clId="{7CF4506E-B098-47D9-A1C4-2866740D65B5}" dt="2024-09-10T04:19:45.917" v="77" actId="1076"/>
        <pc:sldMkLst>
          <pc:docMk/>
          <pc:sldMk cId="4010063240" sldId="375"/>
        </pc:sldMkLst>
        <pc:spChg chg="mod">
          <ac:chgData name="瑛莉菜 羽田" userId="64c7e7a027abc1d1" providerId="LiveId" clId="{7CF4506E-B098-47D9-A1C4-2866740D65B5}" dt="2024-09-10T04:17:13.326" v="55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CF4506E-B098-47D9-A1C4-2866740D65B5}" dt="2024-09-10T04:17:27.733" v="58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CF4506E-B098-47D9-A1C4-2866740D65B5}" dt="2024-09-10T04:15:48.718" v="15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CF4506E-B098-47D9-A1C4-2866740D65B5}" dt="2024-09-10T04:15:57.753" v="25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7CF4506E-B098-47D9-A1C4-2866740D65B5}" dt="2024-09-10T04:17:47.559" v="65" actId="1076"/>
          <ac:picMkLst>
            <pc:docMk/>
            <pc:sldMk cId="4010063240" sldId="375"/>
            <ac:picMk id="5" creationId="{15F727D2-5A52-9B41-24C7-F7816F7BE063}"/>
          </ac:picMkLst>
        </pc:picChg>
        <pc:picChg chg="del">
          <ac:chgData name="瑛莉菜 羽田" userId="64c7e7a027abc1d1" providerId="LiveId" clId="{7CF4506E-B098-47D9-A1C4-2866740D65B5}" dt="2024-09-10T04:17:29.997" v="59" actId="478"/>
          <ac:picMkLst>
            <pc:docMk/>
            <pc:sldMk cId="4010063240" sldId="375"/>
            <ac:picMk id="6" creationId="{1797DA81-3D82-6A5B-2B19-D355AA75B976}"/>
          </ac:picMkLst>
        </pc:picChg>
        <pc:picChg chg="del">
          <ac:chgData name="瑛莉菜 羽田" userId="64c7e7a027abc1d1" providerId="LiveId" clId="{7CF4506E-B098-47D9-A1C4-2866740D65B5}" dt="2024-09-10T04:17:30.620" v="60" actId="478"/>
          <ac:picMkLst>
            <pc:docMk/>
            <pc:sldMk cId="4010063240" sldId="375"/>
            <ac:picMk id="8" creationId="{38DDABF0-F3A7-E943-FA1F-2DE90D51519B}"/>
          </ac:picMkLst>
        </pc:picChg>
        <pc:picChg chg="add mod">
          <ac:chgData name="瑛莉菜 羽田" userId="64c7e7a027abc1d1" providerId="LiveId" clId="{7CF4506E-B098-47D9-A1C4-2866740D65B5}" dt="2024-09-10T04:19:45.917" v="77" actId="1076"/>
          <ac:picMkLst>
            <pc:docMk/>
            <pc:sldMk cId="4010063240" sldId="375"/>
            <ac:picMk id="9" creationId="{2589A270-C708-DEDC-B3C2-37D8BC7E2177}"/>
          </ac:picMkLst>
        </pc:picChg>
        <pc:picChg chg="del">
          <ac:chgData name="瑛莉菜 羽田" userId="64c7e7a027abc1d1" providerId="LiveId" clId="{7CF4506E-B098-47D9-A1C4-2866740D65B5}" dt="2024-09-10T04:17:31.119" v="61" actId="478"/>
          <ac:picMkLst>
            <pc:docMk/>
            <pc:sldMk cId="4010063240" sldId="375"/>
            <ac:picMk id="12" creationId="{F446EAC8-09C6-CBD3-8BA7-6040AE5EFDE8}"/>
          </ac:picMkLst>
        </pc:picChg>
        <pc:picChg chg="add mod">
          <ac:chgData name="瑛莉菜 羽田" userId="64c7e7a027abc1d1" providerId="LiveId" clId="{7CF4506E-B098-47D9-A1C4-2866740D65B5}" dt="2024-09-10T04:18:46.986" v="71" actId="1076"/>
          <ac:picMkLst>
            <pc:docMk/>
            <pc:sldMk cId="4010063240" sldId="375"/>
            <ac:picMk id="13" creationId="{593A0BFB-91F6-A4C3-212D-7BCF5F93EA82}"/>
          </ac:picMkLst>
        </pc:picChg>
        <pc:picChg chg="add mod">
          <ac:chgData name="瑛莉菜 羽田" userId="64c7e7a027abc1d1" providerId="LiveId" clId="{7CF4506E-B098-47D9-A1C4-2866740D65B5}" dt="2024-09-10T04:19:05.779" v="76" actId="1076"/>
          <ac:picMkLst>
            <pc:docMk/>
            <pc:sldMk cId="4010063240" sldId="375"/>
            <ac:picMk id="22" creationId="{EE397D5B-8877-8014-B368-D907246DA264}"/>
          </ac:picMkLst>
        </pc:picChg>
        <pc:picChg chg="del">
          <ac:chgData name="瑛莉菜 羽田" userId="64c7e7a027abc1d1" providerId="LiveId" clId="{7CF4506E-B098-47D9-A1C4-2866740D65B5}" dt="2024-09-10T04:17:31.543" v="62" actId="478"/>
          <ac:picMkLst>
            <pc:docMk/>
            <pc:sldMk cId="4010063240" sldId="375"/>
            <ac:picMk id="25" creationId="{C652E8B4-A85F-78DB-B829-E508C0ABFB50}"/>
          </ac:picMkLst>
        </pc:picChg>
      </pc:sldChg>
    </pc:docChg>
  </pc:docChgLst>
  <pc:docChgLst>
    <pc:chgData name="瑛莉菜 羽田" userId="64c7e7a027abc1d1" providerId="LiveId" clId="{574DA007-DF8F-4423-BFFC-382B1C2C0633}"/>
    <pc:docChg chg="custSel modSld">
      <pc:chgData name="瑛莉菜 羽田" userId="64c7e7a027abc1d1" providerId="LiveId" clId="{574DA007-DF8F-4423-BFFC-382B1C2C0633}" dt="2024-09-10T05:52:10.589" v="38" actId="1076"/>
      <pc:docMkLst>
        <pc:docMk/>
      </pc:docMkLst>
      <pc:sldChg chg="addSp delSp modSp mod">
        <pc:chgData name="瑛莉菜 羽田" userId="64c7e7a027abc1d1" providerId="LiveId" clId="{574DA007-DF8F-4423-BFFC-382B1C2C0633}" dt="2024-09-10T05:52:10.589" v="38" actId="1076"/>
        <pc:sldMkLst>
          <pc:docMk/>
          <pc:sldMk cId="4010063240" sldId="375"/>
        </pc:sldMkLst>
        <pc:spChg chg="mod">
          <ac:chgData name="瑛莉菜 羽田" userId="64c7e7a027abc1d1" providerId="LiveId" clId="{574DA007-DF8F-4423-BFFC-382B1C2C0633}" dt="2024-09-10T05:39:41.330" v="15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574DA007-DF8F-4423-BFFC-382B1C2C0633}" dt="2024-09-10T05:41:56.114" v="18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574DA007-DF8F-4423-BFFC-382B1C2C0633}" dt="2024-09-10T05:38:57.846" v="13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574DA007-DF8F-4423-BFFC-382B1C2C0633}" dt="2024-09-10T05:39:05.536" v="14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574DA007-DF8F-4423-BFFC-382B1C2C0633}" dt="2024-09-10T05:52:06.325" v="35" actId="1076"/>
          <ac:picMkLst>
            <pc:docMk/>
            <pc:sldMk cId="4010063240" sldId="375"/>
            <ac:picMk id="5" creationId="{23C3FA93-B9CE-20E1-E34E-74D94AE855C0}"/>
          </ac:picMkLst>
        </pc:picChg>
        <pc:picChg chg="del">
          <ac:chgData name="瑛莉菜 羽田" userId="64c7e7a027abc1d1" providerId="LiveId" clId="{574DA007-DF8F-4423-BFFC-382B1C2C0633}" dt="2024-09-10T05:48:37.754" v="19" actId="478"/>
          <ac:picMkLst>
            <pc:docMk/>
            <pc:sldMk cId="4010063240" sldId="375"/>
            <ac:picMk id="6" creationId="{0F0EA4AA-A86E-702F-E8E7-64514FD264D4}"/>
          </ac:picMkLst>
        </pc:picChg>
        <pc:picChg chg="del">
          <ac:chgData name="瑛莉菜 羽田" userId="64c7e7a027abc1d1" providerId="LiveId" clId="{574DA007-DF8F-4423-BFFC-382B1C2C0633}" dt="2024-09-10T05:48:38.383" v="20" actId="478"/>
          <ac:picMkLst>
            <pc:docMk/>
            <pc:sldMk cId="4010063240" sldId="375"/>
            <ac:picMk id="8" creationId="{EBB7296C-D00D-E28B-1260-ED685A9A6BF8}"/>
          </ac:picMkLst>
        </pc:picChg>
        <pc:picChg chg="add mod">
          <ac:chgData name="瑛莉菜 羽田" userId="64c7e7a027abc1d1" providerId="LiveId" clId="{574DA007-DF8F-4423-BFFC-382B1C2C0633}" dt="2024-09-10T05:52:10.589" v="38" actId="1076"/>
          <ac:picMkLst>
            <pc:docMk/>
            <pc:sldMk cId="4010063240" sldId="375"/>
            <ac:picMk id="9" creationId="{DBFED8D4-8673-E406-E4E7-C7057392DB29}"/>
          </ac:picMkLst>
        </pc:picChg>
        <pc:picChg chg="del">
          <ac:chgData name="瑛莉菜 羽田" userId="64c7e7a027abc1d1" providerId="LiveId" clId="{574DA007-DF8F-4423-BFFC-382B1C2C0633}" dt="2024-09-10T05:48:38.792" v="21" actId="478"/>
          <ac:picMkLst>
            <pc:docMk/>
            <pc:sldMk cId="4010063240" sldId="375"/>
            <ac:picMk id="12" creationId="{D69F8A15-0F64-0F98-5113-8ED7361898BA}"/>
          </ac:picMkLst>
        </pc:picChg>
      </pc:sldChg>
    </pc:docChg>
  </pc:docChgLst>
  <pc:docChgLst>
    <pc:chgData name="瑛莉菜 羽田" userId="64c7e7a027abc1d1" providerId="LiveId" clId="{9D2FAAD9-3D8E-41AC-B353-7C4357C96401}"/>
    <pc:docChg chg="custSel modSld">
      <pc:chgData name="瑛莉菜 羽田" userId="64c7e7a027abc1d1" providerId="LiveId" clId="{9D2FAAD9-3D8E-41AC-B353-7C4357C96401}" dt="2024-09-10T05:58:37.282" v="20" actId="1076"/>
      <pc:docMkLst>
        <pc:docMk/>
      </pc:docMkLst>
      <pc:sldChg chg="addSp delSp modSp mod">
        <pc:chgData name="瑛莉菜 羽田" userId="64c7e7a027abc1d1" providerId="LiveId" clId="{9D2FAAD9-3D8E-41AC-B353-7C4357C96401}" dt="2024-09-10T05:58:37.282" v="20" actId="1076"/>
        <pc:sldMkLst>
          <pc:docMk/>
          <pc:sldMk cId="4010063240" sldId="375"/>
        </pc:sldMkLst>
        <pc:spChg chg="mod">
          <ac:chgData name="瑛莉菜 羽田" userId="64c7e7a027abc1d1" providerId="LiveId" clId="{9D2FAAD9-3D8E-41AC-B353-7C4357C96401}" dt="2024-09-10T05:57:06.719" v="2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D2FAAD9-3D8E-41AC-B353-7C4357C96401}" dt="2024-09-10T05:57:27.801" v="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D2FAAD9-3D8E-41AC-B353-7C4357C96401}" dt="2024-09-10T05:56:46.897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D2FAAD9-3D8E-41AC-B353-7C4357C96401}" dt="2024-09-10T05:56:54.945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9D2FAAD9-3D8E-41AC-B353-7C4357C96401}" dt="2024-09-10T05:57:49.718" v="12" actId="1076"/>
          <ac:picMkLst>
            <pc:docMk/>
            <pc:sldMk cId="4010063240" sldId="375"/>
            <ac:picMk id="5" creationId="{071DE956-6418-EE4E-5456-582DF6A2B607}"/>
          </ac:picMkLst>
        </pc:picChg>
        <pc:picChg chg="del">
          <ac:chgData name="瑛莉菜 羽田" userId="64c7e7a027abc1d1" providerId="LiveId" clId="{9D2FAAD9-3D8E-41AC-B353-7C4357C96401}" dt="2024-09-10T05:57:32.338" v="6" actId="478"/>
          <ac:picMkLst>
            <pc:docMk/>
            <pc:sldMk cId="4010063240" sldId="375"/>
            <ac:picMk id="6" creationId="{54ED9409-D3F6-9958-9BF8-257A5577BD93}"/>
          </ac:picMkLst>
        </pc:picChg>
        <pc:picChg chg="del">
          <ac:chgData name="瑛莉菜 羽田" userId="64c7e7a027abc1d1" providerId="LiveId" clId="{9D2FAAD9-3D8E-41AC-B353-7C4357C96401}" dt="2024-09-10T05:57:32.884" v="7" actId="478"/>
          <ac:picMkLst>
            <pc:docMk/>
            <pc:sldMk cId="4010063240" sldId="375"/>
            <ac:picMk id="8" creationId="{88665CAC-4045-9E93-3594-56430CFE47CD}"/>
          </ac:picMkLst>
        </pc:picChg>
        <pc:picChg chg="add mod">
          <ac:chgData name="瑛莉菜 羽田" userId="64c7e7a027abc1d1" providerId="LiveId" clId="{9D2FAAD9-3D8E-41AC-B353-7C4357C96401}" dt="2024-09-10T05:58:37.282" v="20" actId="1076"/>
          <ac:picMkLst>
            <pc:docMk/>
            <pc:sldMk cId="4010063240" sldId="375"/>
            <ac:picMk id="9" creationId="{1F907D02-65D3-291C-A4AA-0769B2373162}"/>
          </ac:picMkLst>
        </pc:picChg>
        <pc:picChg chg="add mod">
          <ac:chgData name="瑛莉菜 羽田" userId="64c7e7a027abc1d1" providerId="LiveId" clId="{9D2FAAD9-3D8E-41AC-B353-7C4357C96401}" dt="2024-09-10T05:58:32.226" v="18" actId="1076"/>
          <ac:picMkLst>
            <pc:docMk/>
            <pc:sldMk cId="4010063240" sldId="375"/>
            <ac:picMk id="13" creationId="{AB2AF06D-6461-063F-25F6-8C14461A58E7}"/>
          </ac:picMkLst>
        </pc:picChg>
      </pc:sldChg>
    </pc:docChg>
  </pc:docChgLst>
  <pc:docChgLst>
    <pc:chgData name="瑛莉菜 羽田" userId="64c7e7a027abc1d1" providerId="LiveId" clId="{1DDE77A7-6094-4BC8-B5AF-C8CC676A0D2A}"/>
    <pc:docChg chg="custSel modSld">
      <pc:chgData name="瑛莉菜 羽田" userId="64c7e7a027abc1d1" providerId="LiveId" clId="{1DDE77A7-6094-4BC8-B5AF-C8CC676A0D2A}" dt="2024-09-09T08:34:50.098" v="66" actId="1076"/>
      <pc:docMkLst>
        <pc:docMk/>
      </pc:docMkLst>
      <pc:sldChg chg="addSp delSp modSp mod">
        <pc:chgData name="瑛莉菜 羽田" userId="64c7e7a027abc1d1" providerId="LiveId" clId="{1DDE77A7-6094-4BC8-B5AF-C8CC676A0D2A}" dt="2024-09-09T08:34:50.098" v="66" actId="1076"/>
        <pc:sldMkLst>
          <pc:docMk/>
          <pc:sldMk cId="4010063240" sldId="375"/>
        </pc:sldMkLst>
        <pc:spChg chg="mod">
          <ac:chgData name="瑛莉菜 羽田" userId="64c7e7a027abc1d1" providerId="LiveId" clId="{1DDE77A7-6094-4BC8-B5AF-C8CC676A0D2A}" dt="2024-09-09T08:32:24.460" v="42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DDE77A7-6094-4BC8-B5AF-C8CC676A0D2A}" dt="2024-09-09T08:32:08.498" v="16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DDE77A7-6094-4BC8-B5AF-C8CC676A0D2A}" dt="2024-09-09T08:33:03.342" v="50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DDE77A7-6094-4BC8-B5AF-C8CC676A0D2A}" dt="2024-09-09T08:31:44.036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DDE77A7-6094-4BC8-B5AF-C8CC676A0D2A}" dt="2024-09-09T08:31:52.244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1DDE77A7-6094-4BC8-B5AF-C8CC676A0D2A}" dt="2024-09-09T08:32:01.038" v="11" actId="20577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1DDE77A7-6094-4BC8-B5AF-C8CC676A0D2A}" dt="2024-09-09T08:33:24.444" v="54" actId="478"/>
          <ac:picMkLst>
            <pc:docMk/>
            <pc:sldMk cId="4010063240" sldId="375"/>
            <ac:picMk id="5" creationId="{4B86F815-CD40-9690-8629-3AF0FD5AFD70}"/>
          </ac:picMkLst>
        </pc:picChg>
        <pc:picChg chg="add mod">
          <ac:chgData name="瑛莉菜 羽田" userId="64c7e7a027abc1d1" providerId="LiveId" clId="{1DDE77A7-6094-4BC8-B5AF-C8CC676A0D2A}" dt="2024-09-09T08:33:30.512" v="57" actId="1076"/>
          <ac:picMkLst>
            <pc:docMk/>
            <pc:sldMk cId="4010063240" sldId="375"/>
            <ac:picMk id="6" creationId="{FB439006-F8A9-2693-2AA7-040E57A45CE7}"/>
          </ac:picMkLst>
        </pc:picChg>
        <pc:picChg chg="add mod">
          <ac:chgData name="瑛莉菜 羽田" userId="64c7e7a027abc1d1" providerId="LiveId" clId="{1DDE77A7-6094-4BC8-B5AF-C8CC676A0D2A}" dt="2024-09-09T08:34:50.098" v="66" actId="1076"/>
          <ac:picMkLst>
            <pc:docMk/>
            <pc:sldMk cId="4010063240" sldId="375"/>
            <ac:picMk id="8" creationId="{FA5C65A4-4AF6-3235-88EA-79C44BD69485}"/>
          </ac:picMkLst>
        </pc:picChg>
        <pc:picChg chg="del">
          <ac:chgData name="瑛莉菜 羽田" userId="64c7e7a027abc1d1" providerId="LiveId" clId="{1DDE77A7-6094-4BC8-B5AF-C8CC676A0D2A}" dt="2024-09-09T08:33:34.573" v="59" actId="478"/>
          <ac:picMkLst>
            <pc:docMk/>
            <pc:sldMk cId="4010063240" sldId="375"/>
            <ac:picMk id="9" creationId="{4D25DFBF-1AF2-BF2D-7095-F15882E7FD01}"/>
          </ac:picMkLst>
        </pc:picChg>
        <pc:picChg chg="del">
          <ac:chgData name="瑛莉菜 羽田" userId="64c7e7a027abc1d1" providerId="LiveId" clId="{1DDE77A7-6094-4BC8-B5AF-C8CC676A0D2A}" dt="2024-09-09T08:33:34.034" v="58" actId="478"/>
          <ac:picMkLst>
            <pc:docMk/>
            <pc:sldMk cId="4010063240" sldId="375"/>
            <ac:picMk id="13" creationId="{7AE7BD69-6C66-E4B5-1880-9F514CC287DC}"/>
          </ac:picMkLst>
        </pc:picChg>
      </pc:sldChg>
    </pc:docChg>
  </pc:docChgLst>
  <pc:docChgLst>
    <pc:chgData name="瑛莉菜 羽田" userId="64c7e7a027abc1d1" providerId="LiveId" clId="{3331499D-4C77-41EE-AB68-4AF7C5FDBA71}"/>
    <pc:docChg chg="custSel modSld">
      <pc:chgData name="瑛莉菜 羽田" userId="64c7e7a027abc1d1" providerId="LiveId" clId="{3331499D-4C77-41EE-AB68-4AF7C5FDBA71}" dt="2024-09-17T06:46:56.428" v="35" actId="1076"/>
      <pc:docMkLst>
        <pc:docMk/>
      </pc:docMkLst>
      <pc:sldChg chg="addSp delSp modSp mod">
        <pc:chgData name="瑛莉菜 羽田" userId="64c7e7a027abc1d1" providerId="LiveId" clId="{3331499D-4C77-41EE-AB68-4AF7C5FDBA71}" dt="2024-09-17T06:46:56.428" v="35" actId="1076"/>
        <pc:sldMkLst>
          <pc:docMk/>
          <pc:sldMk cId="4010063240" sldId="375"/>
        </pc:sldMkLst>
        <pc:spChg chg="mod">
          <ac:chgData name="瑛莉菜 羽田" userId="64c7e7a027abc1d1" providerId="LiveId" clId="{3331499D-4C77-41EE-AB68-4AF7C5FDBA71}" dt="2024-09-17T06:45:49.366" v="19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3331499D-4C77-41EE-AB68-4AF7C5FDBA71}" dt="2024-09-17T06:45:40.209" v="18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3331499D-4C77-41EE-AB68-4AF7C5FDBA71}" dt="2024-09-17T06:46:12.814" v="23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3331499D-4C77-41EE-AB68-4AF7C5FDBA71}" dt="2024-09-17T06:45:21.060" v="3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3331499D-4C77-41EE-AB68-4AF7C5FDBA71}" dt="2024-09-17T06:45:28.600" v="13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3331499D-4C77-41EE-AB68-4AF7C5FDBA71}" dt="2024-09-17T06:46:36.679" v="30" actId="14100"/>
          <ac:picMkLst>
            <pc:docMk/>
            <pc:sldMk cId="4010063240" sldId="375"/>
            <ac:picMk id="5" creationId="{0F774493-406C-CD04-8551-A5901EA6EBD8}"/>
          </ac:picMkLst>
        </pc:picChg>
        <pc:picChg chg="del">
          <ac:chgData name="瑛莉菜 羽田" userId="64c7e7a027abc1d1" providerId="LiveId" clId="{3331499D-4C77-41EE-AB68-4AF7C5FDBA71}" dt="2024-09-17T06:46:17.319" v="24" actId="478"/>
          <ac:picMkLst>
            <pc:docMk/>
            <pc:sldMk cId="4010063240" sldId="375"/>
            <ac:picMk id="6" creationId="{B20BB901-1DD4-5AA8-1419-215B049513C4}"/>
          </ac:picMkLst>
        </pc:picChg>
        <pc:picChg chg="del">
          <ac:chgData name="瑛莉菜 羽田" userId="64c7e7a027abc1d1" providerId="LiveId" clId="{3331499D-4C77-41EE-AB68-4AF7C5FDBA71}" dt="2024-09-17T06:46:17.816" v="25" actId="478"/>
          <ac:picMkLst>
            <pc:docMk/>
            <pc:sldMk cId="4010063240" sldId="375"/>
            <ac:picMk id="8" creationId="{D75F7F40-04D8-1AC5-1B77-BC89F9FBF9A6}"/>
          </ac:picMkLst>
        </pc:picChg>
        <pc:picChg chg="add mod">
          <ac:chgData name="瑛莉菜 羽田" userId="64c7e7a027abc1d1" providerId="LiveId" clId="{3331499D-4C77-41EE-AB68-4AF7C5FDBA71}" dt="2024-09-17T06:46:56.428" v="35" actId="1076"/>
          <ac:picMkLst>
            <pc:docMk/>
            <pc:sldMk cId="4010063240" sldId="375"/>
            <ac:picMk id="9" creationId="{4F9A99A2-3B77-5E95-9233-786D08CB2A61}"/>
          </ac:picMkLst>
        </pc:picChg>
        <pc:picChg chg="del">
          <ac:chgData name="瑛莉菜 羽田" userId="64c7e7a027abc1d1" providerId="LiveId" clId="{3331499D-4C77-41EE-AB68-4AF7C5FDBA71}" dt="2024-09-17T06:46:18.184" v="26" actId="478"/>
          <ac:picMkLst>
            <pc:docMk/>
            <pc:sldMk cId="4010063240" sldId="375"/>
            <ac:picMk id="35" creationId="{4E0B5CE1-D0B8-7F9F-B868-A0357C3E1307}"/>
          </ac:picMkLst>
        </pc:picChg>
      </pc:sldChg>
    </pc:docChg>
  </pc:docChgLst>
  <pc:docChgLst>
    <pc:chgData name="瑛莉菜 羽田" userId="64c7e7a027abc1d1" providerId="LiveId" clId="{70E06A4D-027F-4882-AA9F-852897CC62EF}"/>
    <pc:docChg chg="custSel modSld">
      <pc:chgData name="瑛莉菜 羽田" userId="64c7e7a027abc1d1" providerId="LiveId" clId="{70E06A4D-027F-4882-AA9F-852897CC62EF}" dt="2024-09-17T04:27:26.838" v="58" actId="1076"/>
      <pc:docMkLst>
        <pc:docMk/>
      </pc:docMkLst>
      <pc:sldChg chg="addSp delSp modSp mod">
        <pc:chgData name="瑛莉菜 羽田" userId="64c7e7a027abc1d1" providerId="LiveId" clId="{70E06A4D-027F-4882-AA9F-852897CC62EF}" dt="2024-09-17T04:27:26.838" v="58" actId="1076"/>
        <pc:sldMkLst>
          <pc:docMk/>
          <pc:sldMk cId="4010063240" sldId="375"/>
        </pc:sldMkLst>
        <pc:spChg chg="mod">
          <ac:chgData name="瑛莉菜 羽田" userId="64c7e7a027abc1d1" providerId="LiveId" clId="{70E06A4D-027F-4882-AA9F-852897CC62EF}" dt="2024-09-17T04:25:39.336" v="3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0E06A4D-027F-4882-AA9F-852897CC62EF}" dt="2024-09-17T04:26:10.353" v="42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0E06A4D-027F-4882-AA9F-852897CC62EF}" dt="2024-09-17T04:24:22.889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0E06A4D-027F-4882-AA9F-852897CC62EF}" dt="2024-09-17T04:25:15.383" v="10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70E06A4D-027F-4882-AA9F-852897CC62EF}" dt="2024-09-17T04:26:33.893" v="48" actId="1076"/>
          <ac:picMkLst>
            <pc:docMk/>
            <pc:sldMk cId="4010063240" sldId="375"/>
            <ac:picMk id="5" creationId="{2D2C7D5E-DD46-D0E9-73E0-94AD64570F24}"/>
          </ac:picMkLst>
        </pc:picChg>
        <pc:picChg chg="del">
          <ac:chgData name="瑛莉菜 羽田" userId="64c7e7a027abc1d1" providerId="LiveId" clId="{70E06A4D-027F-4882-AA9F-852897CC62EF}" dt="2024-09-17T04:26:13.160" v="43" actId="478"/>
          <ac:picMkLst>
            <pc:docMk/>
            <pc:sldMk cId="4010063240" sldId="375"/>
            <ac:picMk id="6" creationId="{C096BC98-588C-16DA-1752-39593732E04E}"/>
          </ac:picMkLst>
        </pc:picChg>
        <pc:picChg chg="del">
          <ac:chgData name="瑛莉菜 羽田" userId="64c7e7a027abc1d1" providerId="LiveId" clId="{70E06A4D-027F-4882-AA9F-852897CC62EF}" dt="2024-09-17T04:26:13.645" v="44" actId="478"/>
          <ac:picMkLst>
            <pc:docMk/>
            <pc:sldMk cId="4010063240" sldId="375"/>
            <ac:picMk id="8" creationId="{AE19BFE1-CCC3-BE9F-4FC1-E4D7E8947CC6}"/>
          </ac:picMkLst>
        </pc:picChg>
        <pc:picChg chg="add mod">
          <ac:chgData name="瑛莉菜 羽田" userId="64c7e7a027abc1d1" providerId="LiveId" clId="{70E06A4D-027F-4882-AA9F-852897CC62EF}" dt="2024-09-17T04:27:01.848" v="53" actId="1076"/>
          <ac:picMkLst>
            <pc:docMk/>
            <pc:sldMk cId="4010063240" sldId="375"/>
            <ac:picMk id="9" creationId="{CAC20157-08AB-6281-D047-93FEB78C94FE}"/>
          </ac:picMkLst>
        </pc:picChg>
        <pc:picChg chg="del">
          <ac:chgData name="瑛莉菜 羽田" userId="64c7e7a027abc1d1" providerId="LiveId" clId="{70E06A4D-027F-4882-AA9F-852897CC62EF}" dt="2024-09-17T04:26:14.213" v="45" actId="478"/>
          <ac:picMkLst>
            <pc:docMk/>
            <pc:sldMk cId="4010063240" sldId="375"/>
            <ac:picMk id="25" creationId="{24E5A28D-E3E9-A823-055B-A9641B87B29E}"/>
          </ac:picMkLst>
        </pc:picChg>
        <pc:picChg chg="add mod">
          <ac:chgData name="瑛莉菜 羽田" userId="64c7e7a027abc1d1" providerId="LiveId" clId="{70E06A4D-027F-4882-AA9F-852897CC62EF}" dt="2024-09-17T04:27:26.838" v="58" actId="1076"/>
          <ac:picMkLst>
            <pc:docMk/>
            <pc:sldMk cId="4010063240" sldId="375"/>
            <ac:picMk id="29" creationId="{723648E4-33DB-0B60-BAAA-0809893ED982}"/>
          </ac:picMkLst>
        </pc:picChg>
      </pc:sldChg>
    </pc:docChg>
  </pc:docChgLst>
  <pc:docChgLst>
    <pc:chgData name="瑛莉菜 羽田" userId="64c7e7a027abc1d1" providerId="LiveId" clId="{21FE6B14-B96A-4CB6-A925-96F0BC4A8FC8}"/>
    <pc:docChg chg="custSel modSld">
      <pc:chgData name="瑛莉菜 羽田" userId="64c7e7a027abc1d1" providerId="LiveId" clId="{21FE6B14-B96A-4CB6-A925-96F0BC4A8FC8}" dt="2024-09-09T07:06:04.855" v="99" actId="1076"/>
      <pc:docMkLst>
        <pc:docMk/>
      </pc:docMkLst>
      <pc:sldChg chg="addSp delSp modSp mod">
        <pc:chgData name="瑛莉菜 羽田" userId="64c7e7a027abc1d1" providerId="LiveId" clId="{21FE6B14-B96A-4CB6-A925-96F0BC4A8FC8}" dt="2024-09-09T07:06:04.855" v="99" actId="1076"/>
        <pc:sldMkLst>
          <pc:docMk/>
          <pc:sldMk cId="4010063240" sldId="375"/>
        </pc:sldMkLst>
        <pc:spChg chg="mod">
          <ac:chgData name="瑛莉菜 羽田" userId="64c7e7a027abc1d1" providerId="LiveId" clId="{21FE6B14-B96A-4CB6-A925-96F0BC4A8FC8}" dt="2024-09-09T07:05:22.393" v="94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21FE6B14-B96A-4CB6-A925-96F0BC4A8FC8}" dt="2024-09-09T07:06:04.855" v="99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21FE6B14-B96A-4CB6-A925-96F0BC4A8FC8}" dt="2024-09-09T07:02:27.780" v="1" actId="1410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21FE6B14-B96A-4CB6-A925-96F0BC4A8FC8}" dt="2024-09-09T07:04:30.391" v="18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21FE6B14-B96A-4CB6-A925-96F0BC4A8FC8}" dt="2024-09-09T07:02:45.185" v="4" actId="478"/>
          <ac:picMkLst>
            <pc:docMk/>
            <pc:sldMk cId="4010063240" sldId="375"/>
            <ac:picMk id="5" creationId="{2B5E1B57-EEC4-A120-0138-548E13DFA743}"/>
          </ac:picMkLst>
        </pc:picChg>
        <pc:picChg chg="add mod">
          <ac:chgData name="瑛莉菜 羽田" userId="64c7e7a027abc1d1" providerId="LiveId" clId="{21FE6B14-B96A-4CB6-A925-96F0BC4A8FC8}" dt="2024-09-09T07:03:03.388" v="8" actId="14100"/>
          <ac:picMkLst>
            <pc:docMk/>
            <pc:sldMk cId="4010063240" sldId="375"/>
            <ac:picMk id="6" creationId="{C734D507-5C8D-4A25-9CD4-13E2599C57C1}"/>
          </ac:picMkLst>
        </pc:picChg>
        <pc:picChg chg="del">
          <ac:chgData name="瑛莉菜 羽田" userId="64c7e7a027abc1d1" providerId="LiveId" clId="{21FE6B14-B96A-4CB6-A925-96F0BC4A8FC8}" dt="2024-09-09T07:03:00.617" v="7" actId="478"/>
          <ac:picMkLst>
            <pc:docMk/>
            <pc:sldMk cId="4010063240" sldId="375"/>
            <ac:picMk id="8" creationId="{A2C57D99-56BC-F846-22E6-4030606C49F6}"/>
          </ac:picMkLst>
        </pc:picChg>
        <pc:picChg chg="add mod">
          <ac:chgData name="瑛莉菜 羽田" userId="64c7e7a027abc1d1" providerId="LiveId" clId="{21FE6B14-B96A-4CB6-A925-96F0BC4A8FC8}" dt="2024-09-09T07:03:54.447" v="11" actId="1076"/>
          <ac:picMkLst>
            <pc:docMk/>
            <pc:sldMk cId="4010063240" sldId="375"/>
            <ac:picMk id="9" creationId="{CF087C5B-8D88-07B0-5967-CF97ED0F8B9C}"/>
          </ac:picMkLst>
        </pc:picChg>
        <pc:picChg chg="add mod">
          <ac:chgData name="瑛莉菜 羽田" userId="64c7e7a027abc1d1" providerId="LiveId" clId="{21FE6B14-B96A-4CB6-A925-96F0BC4A8FC8}" dt="2024-09-09T07:04:19.185" v="17" actId="14100"/>
          <ac:picMkLst>
            <pc:docMk/>
            <pc:sldMk cId="4010063240" sldId="375"/>
            <ac:picMk id="12" creationId="{3056FA51-DF9B-D331-8214-5C1CD668F162}"/>
          </ac:picMkLst>
        </pc:picChg>
        <pc:picChg chg="del">
          <ac:chgData name="瑛莉菜 羽田" userId="64c7e7a027abc1d1" providerId="LiveId" clId="{21FE6B14-B96A-4CB6-A925-96F0BC4A8FC8}" dt="2024-09-09T07:03:00.067" v="6" actId="478"/>
          <ac:picMkLst>
            <pc:docMk/>
            <pc:sldMk cId="4010063240" sldId="375"/>
            <ac:picMk id="13" creationId="{FCA7E192-1682-D25A-F57A-DE78627F0A05}"/>
          </ac:picMkLst>
        </pc:picChg>
      </pc:sldChg>
    </pc:docChg>
  </pc:docChgLst>
  <pc:docChgLst>
    <pc:chgData name="瑛莉菜 羽田" userId="64c7e7a027abc1d1" providerId="LiveId" clId="{A09C7244-FED4-4223-9059-C96D96298BB0}"/>
    <pc:docChg chg="custSel modSld">
      <pc:chgData name="瑛莉菜 羽田" userId="64c7e7a027abc1d1" providerId="LiveId" clId="{A09C7244-FED4-4223-9059-C96D96298BB0}" dt="2024-09-17T07:02:19.574" v="48" actId="1076"/>
      <pc:docMkLst>
        <pc:docMk/>
      </pc:docMkLst>
      <pc:sldChg chg="addSp delSp modSp mod">
        <pc:chgData name="瑛莉菜 羽田" userId="64c7e7a027abc1d1" providerId="LiveId" clId="{A09C7244-FED4-4223-9059-C96D96298BB0}" dt="2024-09-17T07:02:19.574" v="48" actId="1076"/>
        <pc:sldMkLst>
          <pc:docMk/>
          <pc:sldMk cId="4010063240" sldId="375"/>
        </pc:sldMkLst>
        <pc:spChg chg="mod">
          <ac:chgData name="瑛莉菜 羽田" userId="64c7e7a027abc1d1" providerId="LiveId" clId="{A09C7244-FED4-4223-9059-C96D96298BB0}" dt="2024-09-17T06:48:44.775" v="29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A09C7244-FED4-4223-9059-C96D96298BB0}" dt="2024-09-17T07:01:03.056" v="3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A09C7244-FED4-4223-9059-C96D96298BB0}" dt="2024-09-17T06:48:23.396" v="18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A09C7244-FED4-4223-9059-C96D96298BB0}" dt="2024-09-17T06:48:32.696" v="28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A09C7244-FED4-4223-9059-C96D96298BB0}" dt="2024-09-17T07:01:12.621" v="36" actId="478"/>
          <ac:picMkLst>
            <pc:docMk/>
            <pc:sldMk cId="4010063240" sldId="375"/>
            <ac:picMk id="5" creationId="{0F774493-406C-CD04-8551-A5901EA6EBD8}"/>
          </ac:picMkLst>
        </pc:picChg>
        <pc:picChg chg="add mod">
          <ac:chgData name="瑛莉菜 羽田" userId="64c7e7a027abc1d1" providerId="LiveId" clId="{A09C7244-FED4-4223-9059-C96D96298BB0}" dt="2024-09-17T07:01:26.794" v="40" actId="1076"/>
          <ac:picMkLst>
            <pc:docMk/>
            <pc:sldMk cId="4010063240" sldId="375"/>
            <ac:picMk id="6" creationId="{DA1D2E16-2DB1-01F7-5B6B-C19CB65FE87D}"/>
          </ac:picMkLst>
        </pc:picChg>
        <pc:picChg chg="add mod">
          <ac:chgData name="瑛莉菜 羽田" userId="64c7e7a027abc1d1" providerId="LiveId" clId="{A09C7244-FED4-4223-9059-C96D96298BB0}" dt="2024-09-17T07:02:03.930" v="45" actId="1076"/>
          <ac:picMkLst>
            <pc:docMk/>
            <pc:sldMk cId="4010063240" sldId="375"/>
            <ac:picMk id="8" creationId="{EE628FE8-0241-8B06-FF7F-99B7D94D3D48}"/>
          </ac:picMkLst>
        </pc:picChg>
        <pc:picChg chg="del">
          <ac:chgData name="瑛莉菜 羽田" userId="64c7e7a027abc1d1" providerId="LiveId" clId="{A09C7244-FED4-4223-9059-C96D96298BB0}" dt="2024-09-17T07:01:13.234" v="37" actId="478"/>
          <ac:picMkLst>
            <pc:docMk/>
            <pc:sldMk cId="4010063240" sldId="375"/>
            <ac:picMk id="9" creationId="{4F9A99A2-3B77-5E95-9233-786D08CB2A61}"/>
          </ac:picMkLst>
        </pc:picChg>
        <pc:picChg chg="add mod">
          <ac:chgData name="瑛莉菜 羽田" userId="64c7e7a027abc1d1" providerId="LiveId" clId="{A09C7244-FED4-4223-9059-C96D96298BB0}" dt="2024-09-17T07:02:19.574" v="48" actId="1076"/>
          <ac:picMkLst>
            <pc:docMk/>
            <pc:sldMk cId="4010063240" sldId="375"/>
            <ac:picMk id="33" creationId="{81E7E69F-30E7-EEBF-F1F7-43B6A8EC7137}"/>
          </ac:picMkLst>
        </pc:picChg>
      </pc:sldChg>
    </pc:docChg>
  </pc:docChgLst>
  <pc:docChgLst>
    <pc:chgData name="瑛莉菜 羽田" userId="64c7e7a027abc1d1" providerId="LiveId" clId="{937F76DC-A818-4C9F-ABC9-82803FE0407D}"/>
    <pc:docChg chg="custSel modSld">
      <pc:chgData name="瑛莉菜 羽田" userId="64c7e7a027abc1d1" providerId="LiveId" clId="{937F76DC-A818-4C9F-ABC9-82803FE0407D}" dt="2024-09-09T07:50:11.109" v="56" actId="14100"/>
      <pc:docMkLst>
        <pc:docMk/>
      </pc:docMkLst>
      <pc:sldChg chg="addSp delSp modSp mod">
        <pc:chgData name="瑛莉菜 羽田" userId="64c7e7a027abc1d1" providerId="LiveId" clId="{937F76DC-A818-4C9F-ABC9-82803FE0407D}" dt="2024-09-09T07:50:11.109" v="56" actId="14100"/>
        <pc:sldMkLst>
          <pc:docMk/>
          <pc:sldMk cId="4010063240" sldId="375"/>
        </pc:sldMkLst>
        <pc:spChg chg="mod">
          <ac:chgData name="瑛莉菜 羽田" userId="64c7e7a027abc1d1" providerId="LiveId" clId="{937F76DC-A818-4C9F-ABC9-82803FE0407D}" dt="2024-09-09T07:47:56.105" v="31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37F76DC-A818-4C9F-ABC9-82803FE0407D}" dt="2024-09-09T07:48:24.712" v="34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37F76DC-A818-4C9F-ABC9-82803FE0407D}" dt="2024-09-09T07:47:22.117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37F76DC-A818-4C9F-ABC9-82803FE0407D}" dt="2024-09-09T07:47:30.116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937F76DC-A818-4C9F-ABC9-82803FE0407D}" dt="2024-09-09T07:48:44.567" v="37" actId="478"/>
          <ac:picMkLst>
            <pc:docMk/>
            <pc:sldMk cId="4010063240" sldId="375"/>
            <ac:picMk id="5" creationId="{695C7DD8-8CDE-194F-0A50-65CF1FE049A9}"/>
          </ac:picMkLst>
        </pc:picChg>
        <pc:picChg chg="add mod">
          <ac:chgData name="瑛莉菜 羽田" userId="64c7e7a027abc1d1" providerId="LiveId" clId="{937F76DC-A818-4C9F-ABC9-82803FE0407D}" dt="2024-09-09T07:48:50.612" v="39" actId="14100"/>
          <ac:picMkLst>
            <pc:docMk/>
            <pc:sldMk cId="4010063240" sldId="375"/>
            <ac:picMk id="6" creationId="{1135EECE-504F-9424-ACC0-FE9A43FC3E48}"/>
          </ac:picMkLst>
        </pc:picChg>
        <pc:picChg chg="add mod">
          <ac:chgData name="瑛莉菜 羽田" userId="64c7e7a027abc1d1" providerId="LiveId" clId="{937F76DC-A818-4C9F-ABC9-82803FE0407D}" dt="2024-09-09T07:50:04.823" v="53" actId="1076"/>
          <ac:picMkLst>
            <pc:docMk/>
            <pc:sldMk cId="4010063240" sldId="375"/>
            <ac:picMk id="8" creationId="{177B220F-D93E-3FE7-549B-B287A9F85141}"/>
          </ac:picMkLst>
        </pc:picChg>
        <pc:picChg chg="del">
          <ac:chgData name="瑛莉菜 羽田" userId="64c7e7a027abc1d1" providerId="LiveId" clId="{937F76DC-A818-4C9F-ABC9-82803FE0407D}" dt="2024-09-09T07:48:52.233" v="41" actId="478"/>
          <ac:picMkLst>
            <pc:docMk/>
            <pc:sldMk cId="4010063240" sldId="375"/>
            <ac:picMk id="9" creationId="{841D5187-ECE4-6A97-AEB5-640688B29174}"/>
          </ac:picMkLst>
        </pc:picChg>
        <pc:picChg chg="add mod">
          <ac:chgData name="瑛莉菜 羽田" userId="64c7e7a027abc1d1" providerId="LiveId" clId="{937F76DC-A818-4C9F-ABC9-82803FE0407D}" dt="2024-09-09T07:50:11.109" v="56" actId="14100"/>
          <ac:picMkLst>
            <pc:docMk/>
            <pc:sldMk cId="4010063240" sldId="375"/>
            <ac:picMk id="12" creationId="{33D79CC4-8718-ECD8-6487-89CBC6A8A6E2}"/>
          </ac:picMkLst>
        </pc:picChg>
        <pc:picChg chg="del">
          <ac:chgData name="瑛莉菜 羽田" userId="64c7e7a027abc1d1" providerId="LiveId" clId="{937F76DC-A818-4C9F-ABC9-82803FE0407D}" dt="2024-09-09T07:48:51.766" v="40" actId="478"/>
          <ac:picMkLst>
            <pc:docMk/>
            <pc:sldMk cId="4010063240" sldId="375"/>
            <ac:picMk id="13" creationId="{98EA3F65-0DCD-953B-6A0A-B9C228C02148}"/>
          </ac:picMkLst>
        </pc:picChg>
      </pc:sldChg>
    </pc:docChg>
  </pc:docChgLst>
  <pc:docChgLst>
    <pc:chgData name="瑛莉菜 羽田" userId="64c7e7a027abc1d1" providerId="LiveId" clId="{8B265927-418E-4F62-ADE7-A1873C1A518A}"/>
    <pc:docChg chg="custSel modSld">
      <pc:chgData name="瑛莉菜 羽田" userId="64c7e7a027abc1d1" providerId="LiveId" clId="{8B265927-418E-4F62-ADE7-A1873C1A518A}" dt="2024-09-10T06:50:20.487" v="27" actId="1076"/>
      <pc:docMkLst>
        <pc:docMk/>
      </pc:docMkLst>
      <pc:sldChg chg="addSp delSp modSp mod">
        <pc:chgData name="瑛莉菜 羽田" userId="64c7e7a027abc1d1" providerId="LiveId" clId="{8B265927-418E-4F62-ADE7-A1873C1A518A}" dt="2024-09-10T06:50:20.487" v="27" actId="1076"/>
        <pc:sldMkLst>
          <pc:docMk/>
          <pc:sldMk cId="4010063240" sldId="375"/>
        </pc:sldMkLst>
        <pc:spChg chg="mod">
          <ac:chgData name="瑛莉菜 羽田" userId="64c7e7a027abc1d1" providerId="LiveId" clId="{8B265927-418E-4F62-ADE7-A1873C1A518A}" dt="2024-09-10T06:48:01.937" v="3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8B265927-418E-4F62-ADE7-A1873C1A518A}" dt="2024-09-10T06:47:51.565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8B265927-418E-4F62-ADE7-A1873C1A518A}" dt="2024-09-10T06:48:23.625" v="8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8B265927-418E-4F62-ADE7-A1873C1A518A}" dt="2024-09-10T06:47:37.914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8B265927-418E-4F62-ADE7-A1873C1A518A}" dt="2024-09-10T06:47:45.085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8B265927-418E-4F62-ADE7-A1873C1A518A}" dt="2024-09-10T06:48:46.317" v="15" actId="1076"/>
          <ac:picMkLst>
            <pc:docMk/>
            <pc:sldMk cId="4010063240" sldId="375"/>
            <ac:picMk id="5" creationId="{653B396E-6374-A64E-AF06-09FF47F107EC}"/>
          </ac:picMkLst>
        </pc:picChg>
        <pc:picChg chg="del">
          <ac:chgData name="瑛莉菜 羽田" userId="64c7e7a027abc1d1" providerId="LiveId" clId="{8B265927-418E-4F62-ADE7-A1873C1A518A}" dt="2024-09-10T06:48:25.662" v="9" actId="478"/>
          <ac:picMkLst>
            <pc:docMk/>
            <pc:sldMk cId="4010063240" sldId="375"/>
            <ac:picMk id="6" creationId="{E4777239-5F79-CCC7-F963-B95F3476F3A7}"/>
          </ac:picMkLst>
        </pc:picChg>
        <pc:picChg chg="del">
          <ac:chgData name="瑛莉菜 羽田" userId="64c7e7a027abc1d1" providerId="LiveId" clId="{8B265927-418E-4F62-ADE7-A1873C1A518A}" dt="2024-09-10T06:48:26.130" v="10" actId="478"/>
          <ac:picMkLst>
            <pc:docMk/>
            <pc:sldMk cId="4010063240" sldId="375"/>
            <ac:picMk id="8" creationId="{7330FDE7-5565-43D9-B5D9-D070F22A2272}"/>
          </ac:picMkLst>
        </pc:picChg>
        <pc:picChg chg="add mod">
          <ac:chgData name="瑛莉菜 羽田" userId="64c7e7a027abc1d1" providerId="LiveId" clId="{8B265927-418E-4F62-ADE7-A1873C1A518A}" dt="2024-09-10T06:49:07.367" v="20" actId="1076"/>
          <ac:picMkLst>
            <pc:docMk/>
            <pc:sldMk cId="4010063240" sldId="375"/>
            <ac:picMk id="9" creationId="{72466270-D63B-32B2-8902-CC41DAB71878}"/>
          </ac:picMkLst>
        </pc:picChg>
        <pc:picChg chg="add mod">
          <ac:chgData name="瑛莉菜 羽田" userId="64c7e7a027abc1d1" providerId="LiveId" clId="{8B265927-418E-4F62-ADE7-A1873C1A518A}" dt="2024-09-10T06:50:20.487" v="27" actId="1076"/>
          <ac:picMkLst>
            <pc:docMk/>
            <pc:sldMk cId="4010063240" sldId="375"/>
            <ac:picMk id="13" creationId="{3DA25B7B-7798-E6E3-F252-6ACA663D4A79}"/>
          </ac:picMkLst>
        </pc:picChg>
      </pc:sldChg>
    </pc:docChg>
  </pc:docChgLst>
  <pc:docChgLst>
    <pc:chgData name="瑛莉菜 羽田" userId="64c7e7a027abc1d1" providerId="LiveId" clId="{726D1286-4386-4B7B-9A70-C1DB59F9DA90}"/>
    <pc:docChg chg="custSel modSld">
      <pc:chgData name="瑛莉菜 羽田" userId="64c7e7a027abc1d1" providerId="LiveId" clId="{726D1286-4386-4B7B-9A70-C1DB59F9DA90}" dt="2024-09-17T07:14:26.017" v="53" actId="1076"/>
      <pc:docMkLst>
        <pc:docMk/>
      </pc:docMkLst>
      <pc:sldChg chg="addSp delSp modSp mod">
        <pc:chgData name="瑛莉菜 羽田" userId="64c7e7a027abc1d1" providerId="LiveId" clId="{726D1286-4386-4B7B-9A70-C1DB59F9DA90}" dt="2024-09-17T07:14:26.017" v="53" actId="1076"/>
        <pc:sldMkLst>
          <pc:docMk/>
          <pc:sldMk cId="4010063240" sldId="375"/>
        </pc:sldMkLst>
        <pc:spChg chg="mod">
          <ac:chgData name="瑛莉菜 羽田" userId="64c7e7a027abc1d1" providerId="LiveId" clId="{726D1286-4386-4B7B-9A70-C1DB59F9DA90}" dt="2024-09-17T07:13:02.137" v="31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26D1286-4386-4B7B-9A70-C1DB59F9DA90}" dt="2024-09-17T07:13:30.699" v="36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26D1286-4386-4B7B-9A70-C1DB59F9DA90}" dt="2024-09-17T07:04:13.130" v="18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26D1286-4386-4B7B-9A70-C1DB59F9DA90}" dt="2024-09-17T07:04:26.303" v="28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726D1286-4386-4B7B-9A70-C1DB59F9DA90}" dt="2024-09-17T07:13:50.013" v="40" actId="1076"/>
          <ac:picMkLst>
            <pc:docMk/>
            <pc:sldMk cId="4010063240" sldId="375"/>
            <ac:picMk id="5" creationId="{3C228248-DD74-E90E-B10A-B396A9E4086B}"/>
          </ac:picMkLst>
        </pc:picChg>
        <pc:picChg chg="del">
          <ac:chgData name="瑛莉菜 羽田" userId="64c7e7a027abc1d1" providerId="LiveId" clId="{726D1286-4386-4B7B-9A70-C1DB59F9DA90}" dt="2024-09-17T07:13:40.740" v="37" actId="478"/>
          <ac:picMkLst>
            <pc:docMk/>
            <pc:sldMk cId="4010063240" sldId="375"/>
            <ac:picMk id="6" creationId="{DA1D2E16-2DB1-01F7-5B6B-C19CB65FE87D}"/>
          </ac:picMkLst>
        </pc:picChg>
        <pc:picChg chg="del">
          <ac:chgData name="瑛莉菜 羽田" userId="64c7e7a027abc1d1" providerId="LiveId" clId="{726D1286-4386-4B7B-9A70-C1DB59F9DA90}" dt="2024-09-17T07:13:51.174" v="41" actId="478"/>
          <ac:picMkLst>
            <pc:docMk/>
            <pc:sldMk cId="4010063240" sldId="375"/>
            <ac:picMk id="8" creationId="{EE628FE8-0241-8B06-FF7F-99B7D94D3D48}"/>
          </ac:picMkLst>
        </pc:picChg>
        <pc:picChg chg="add mod">
          <ac:chgData name="瑛莉菜 羽田" userId="64c7e7a027abc1d1" providerId="LiveId" clId="{726D1286-4386-4B7B-9A70-C1DB59F9DA90}" dt="2024-09-17T07:14:26.017" v="53" actId="1076"/>
          <ac:picMkLst>
            <pc:docMk/>
            <pc:sldMk cId="4010063240" sldId="375"/>
            <ac:picMk id="9" creationId="{1B0F2CCB-EAF8-CF94-3B69-8F2EB9E73E6F}"/>
          </ac:picMkLst>
        </pc:picChg>
        <pc:picChg chg="del">
          <ac:chgData name="瑛莉菜 羽田" userId="64c7e7a027abc1d1" providerId="LiveId" clId="{726D1286-4386-4B7B-9A70-C1DB59F9DA90}" dt="2024-09-17T07:13:51.725" v="42" actId="478"/>
          <ac:picMkLst>
            <pc:docMk/>
            <pc:sldMk cId="4010063240" sldId="375"/>
            <ac:picMk id="33" creationId="{81E7E69F-30E7-EEBF-F1F7-43B6A8EC7137}"/>
          </ac:picMkLst>
        </pc:picChg>
      </pc:sldChg>
    </pc:docChg>
  </pc:docChgLst>
  <pc:docChgLst>
    <pc:chgData name="瑛莉菜 羽田" userId="64c7e7a027abc1d1" providerId="LiveId" clId="{B3764A99-6AA9-443B-A876-153ED3A62D34}"/>
    <pc:docChg chg="undo custSel modSld">
      <pc:chgData name="瑛莉菜 羽田" userId="64c7e7a027abc1d1" providerId="LiveId" clId="{B3764A99-6AA9-443B-A876-153ED3A62D34}" dt="2024-09-09T09:06:25.647" v="42" actId="1076"/>
      <pc:docMkLst>
        <pc:docMk/>
      </pc:docMkLst>
      <pc:sldChg chg="addSp delSp modSp mod">
        <pc:chgData name="瑛莉菜 羽田" userId="64c7e7a027abc1d1" providerId="LiveId" clId="{B3764A99-6AA9-443B-A876-153ED3A62D34}" dt="2024-09-09T09:06:25.647" v="42" actId="1076"/>
        <pc:sldMkLst>
          <pc:docMk/>
          <pc:sldMk cId="4010063240" sldId="375"/>
        </pc:sldMkLst>
        <pc:spChg chg="mod">
          <ac:chgData name="瑛莉菜 羽田" userId="64c7e7a027abc1d1" providerId="LiveId" clId="{B3764A99-6AA9-443B-A876-153ED3A62D34}" dt="2024-09-09T09:03:36.944" v="11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3764A99-6AA9-443B-A876-153ED3A62D34}" dt="2024-09-09T09:01:46.107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B3764A99-6AA9-443B-A876-153ED3A62D34}" dt="2024-09-09T09:05:20.026" v="27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3764A99-6AA9-443B-A876-153ED3A62D34}" dt="2024-09-09T09:01:32.411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3764A99-6AA9-443B-A876-153ED3A62D34}" dt="2024-09-09T09:01:38.758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B3764A99-6AA9-443B-A876-153ED3A62D34}" dt="2024-09-09T09:03:53.172" v="17" actId="20577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B3764A99-6AA9-443B-A876-153ED3A62D34}" dt="2024-09-09T09:05:35.680" v="31" actId="478"/>
          <ac:picMkLst>
            <pc:docMk/>
            <pc:sldMk cId="4010063240" sldId="375"/>
            <ac:picMk id="5" creationId="{6BF377F8-825F-8AF1-BE94-E47780ABEA8E}"/>
          </ac:picMkLst>
        </pc:picChg>
        <pc:picChg chg="add mod">
          <ac:chgData name="瑛莉菜 羽田" userId="64c7e7a027abc1d1" providerId="LiveId" clId="{B3764A99-6AA9-443B-A876-153ED3A62D34}" dt="2024-09-09T09:05:39.741" v="32" actId="1076"/>
          <ac:picMkLst>
            <pc:docMk/>
            <pc:sldMk cId="4010063240" sldId="375"/>
            <ac:picMk id="6" creationId="{3B3F5EE1-3AF4-D109-805B-1C703A6A2C55}"/>
          </ac:picMkLst>
        </pc:picChg>
        <pc:picChg chg="add mod">
          <ac:chgData name="瑛莉菜 羽田" userId="64c7e7a027abc1d1" providerId="LiveId" clId="{B3764A99-6AA9-443B-A876-153ED3A62D34}" dt="2024-09-09T09:05:56.991" v="37" actId="1076"/>
          <ac:picMkLst>
            <pc:docMk/>
            <pc:sldMk cId="4010063240" sldId="375"/>
            <ac:picMk id="8" creationId="{10F63819-BDB2-21ED-B79E-AC06F097692E}"/>
          </ac:picMkLst>
        </pc:picChg>
        <pc:picChg chg="del">
          <ac:chgData name="瑛莉菜 羽田" userId="64c7e7a027abc1d1" providerId="LiveId" clId="{B3764A99-6AA9-443B-A876-153ED3A62D34}" dt="2024-09-09T09:05:41.595" v="34" actId="478"/>
          <ac:picMkLst>
            <pc:docMk/>
            <pc:sldMk cId="4010063240" sldId="375"/>
            <ac:picMk id="9" creationId="{077DCF57-41F4-02A8-82F2-2D0CF40A8B42}"/>
          </ac:picMkLst>
        </pc:picChg>
        <pc:picChg chg="del">
          <ac:chgData name="瑛莉菜 羽田" userId="64c7e7a027abc1d1" providerId="LiveId" clId="{B3764A99-6AA9-443B-A876-153ED3A62D34}" dt="2024-09-09T09:05:41.044" v="33" actId="478"/>
          <ac:picMkLst>
            <pc:docMk/>
            <pc:sldMk cId="4010063240" sldId="375"/>
            <ac:picMk id="12" creationId="{CD83796A-5EF4-39AD-3B21-C65B6D40EE3F}"/>
          </ac:picMkLst>
        </pc:picChg>
        <pc:picChg chg="add mod">
          <ac:chgData name="瑛莉菜 羽田" userId="64c7e7a027abc1d1" providerId="LiveId" clId="{B3764A99-6AA9-443B-A876-153ED3A62D34}" dt="2024-09-09T09:06:25.647" v="42" actId="1076"/>
          <ac:picMkLst>
            <pc:docMk/>
            <pc:sldMk cId="4010063240" sldId="375"/>
            <ac:picMk id="13" creationId="{141CCAE6-F085-F639-EB24-F6AB049E787B}"/>
          </ac:picMkLst>
        </pc:picChg>
      </pc:sldChg>
    </pc:docChg>
  </pc:docChgLst>
  <pc:docChgLst>
    <pc:chgData name="瑛莉菜 羽田" userId="64c7e7a027abc1d1" providerId="LiveId" clId="{8F6F2782-297F-4D73-BEAF-738579692649}"/>
    <pc:docChg chg="custSel modSld">
      <pc:chgData name="瑛莉菜 羽田" userId="64c7e7a027abc1d1" providerId="LiveId" clId="{8F6F2782-297F-4D73-BEAF-738579692649}" dt="2024-09-17T05:41:41.109" v="130"/>
      <pc:docMkLst>
        <pc:docMk/>
      </pc:docMkLst>
      <pc:sldChg chg="addSp delSp modSp mod">
        <pc:chgData name="瑛莉菜 羽田" userId="64c7e7a027abc1d1" providerId="LiveId" clId="{8F6F2782-297F-4D73-BEAF-738579692649}" dt="2024-09-17T05:41:41.109" v="130"/>
        <pc:sldMkLst>
          <pc:docMk/>
          <pc:sldMk cId="4010063240" sldId="375"/>
        </pc:sldMkLst>
        <pc:spChg chg="mod">
          <ac:chgData name="瑛莉菜 羽田" userId="64c7e7a027abc1d1" providerId="LiveId" clId="{8F6F2782-297F-4D73-BEAF-738579692649}" dt="2024-09-17T05:39:15.885" v="98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8F6F2782-297F-4D73-BEAF-738579692649}" dt="2024-09-17T05:39:30.736" v="106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8F6F2782-297F-4D73-BEAF-738579692649}" dt="2024-09-17T05:41:41.109" v="130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8F6F2782-297F-4D73-BEAF-738579692649}" dt="2024-09-17T05:38:37.559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8F6F2782-297F-4D73-BEAF-738579692649}" dt="2024-09-17T05:38:45.726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8F6F2782-297F-4D73-BEAF-738579692649}" dt="2024-09-17T05:39:37.089" v="107" actId="478"/>
          <ac:picMkLst>
            <pc:docMk/>
            <pc:sldMk cId="4010063240" sldId="375"/>
            <ac:picMk id="5" creationId="{448B1C78-9211-5218-2468-34623671F7BE}"/>
          </ac:picMkLst>
        </pc:picChg>
        <pc:picChg chg="add mod">
          <ac:chgData name="瑛莉菜 羽田" userId="64c7e7a027abc1d1" providerId="LiveId" clId="{8F6F2782-297F-4D73-BEAF-738579692649}" dt="2024-09-17T05:40:22.805" v="113" actId="14100"/>
          <ac:picMkLst>
            <pc:docMk/>
            <pc:sldMk cId="4010063240" sldId="375"/>
            <ac:picMk id="6" creationId="{1D3B8F25-31AF-B98A-FF43-34585C315B47}"/>
          </ac:picMkLst>
        </pc:picChg>
        <pc:picChg chg="add mod">
          <ac:chgData name="瑛莉菜 羽田" userId="64c7e7a027abc1d1" providerId="LiveId" clId="{8F6F2782-297F-4D73-BEAF-738579692649}" dt="2024-09-17T05:40:38.945" v="116" actId="1076"/>
          <ac:picMkLst>
            <pc:docMk/>
            <pc:sldMk cId="4010063240" sldId="375"/>
            <ac:picMk id="8" creationId="{92F581D2-B7F3-73B5-E64E-B4D15D813F8D}"/>
          </ac:picMkLst>
        </pc:picChg>
        <pc:picChg chg="del">
          <ac:chgData name="瑛莉菜 羽田" userId="64c7e7a027abc1d1" providerId="LiveId" clId="{8F6F2782-297F-4D73-BEAF-738579692649}" dt="2024-09-17T05:39:37.530" v="108" actId="478"/>
          <ac:picMkLst>
            <pc:docMk/>
            <pc:sldMk cId="4010063240" sldId="375"/>
            <ac:picMk id="9" creationId="{C7F86CE6-5C70-D04E-C919-89124E63D77A}"/>
          </ac:picMkLst>
        </pc:picChg>
        <pc:picChg chg="add mod">
          <ac:chgData name="瑛莉菜 羽田" userId="64c7e7a027abc1d1" providerId="LiveId" clId="{8F6F2782-297F-4D73-BEAF-738579692649}" dt="2024-09-17T05:40:55.039" v="121" actId="1076"/>
          <ac:picMkLst>
            <pc:docMk/>
            <pc:sldMk cId="4010063240" sldId="375"/>
            <ac:picMk id="25" creationId="{37308A80-A757-EB88-F6FB-D20CBA3A1819}"/>
          </ac:picMkLst>
        </pc:picChg>
        <pc:picChg chg="del">
          <ac:chgData name="瑛莉菜 羽田" userId="64c7e7a027abc1d1" providerId="LiveId" clId="{8F6F2782-297F-4D73-BEAF-738579692649}" dt="2024-09-17T05:39:38.100" v="109" actId="478"/>
          <ac:picMkLst>
            <pc:docMk/>
            <pc:sldMk cId="4010063240" sldId="375"/>
            <ac:picMk id="29" creationId="{54F870FD-61B6-A300-4800-2F543F7810C9}"/>
          </ac:picMkLst>
        </pc:picChg>
      </pc:sldChg>
    </pc:docChg>
  </pc:docChgLst>
  <pc:docChgLst>
    <pc:chgData name="瑛莉菜 羽田" userId="64c7e7a027abc1d1" providerId="LiveId" clId="{D87A286E-C329-4303-8C36-83423F69824E}"/>
    <pc:docChg chg="custSel modSld">
      <pc:chgData name="瑛莉菜 羽田" userId="64c7e7a027abc1d1" providerId="LiveId" clId="{D87A286E-C329-4303-8C36-83423F69824E}" dt="2024-09-10T06:44:29.792" v="23"/>
      <pc:docMkLst>
        <pc:docMk/>
      </pc:docMkLst>
      <pc:sldChg chg="addSp delSp modSp mod">
        <pc:chgData name="瑛莉菜 羽田" userId="64c7e7a027abc1d1" providerId="LiveId" clId="{D87A286E-C329-4303-8C36-83423F69824E}" dt="2024-09-10T06:44:29.792" v="23"/>
        <pc:sldMkLst>
          <pc:docMk/>
          <pc:sldMk cId="4010063240" sldId="375"/>
        </pc:sldMkLst>
        <pc:spChg chg="mod">
          <ac:chgData name="瑛莉菜 羽田" userId="64c7e7a027abc1d1" providerId="LiveId" clId="{D87A286E-C329-4303-8C36-83423F69824E}" dt="2024-09-10T06:37:55.564" v="3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87A286E-C329-4303-8C36-83423F69824E}" dt="2024-09-10T06:37:43.736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D87A286E-C329-4303-8C36-83423F69824E}" dt="2024-09-10T06:44:29.792" v="23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87A286E-C329-4303-8C36-83423F69824E}" dt="2024-09-10T06:37:25.160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87A286E-C329-4303-8C36-83423F69824E}" dt="2024-09-10T06:37:35.292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D87A286E-C329-4303-8C36-83423F69824E}" dt="2024-09-10T06:38:38.528" v="9" actId="478"/>
          <ac:picMkLst>
            <pc:docMk/>
            <pc:sldMk cId="4010063240" sldId="375"/>
            <ac:picMk id="5" creationId="{08C14689-1AD4-6415-7FB2-2B8ED586CFDF}"/>
          </ac:picMkLst>
        </pc:picChg>
        <pc:picChg chg="add mod">
          <ac:chgData name="瑛莉菜 羽田" userId="64c7e7a027abc1d1" providerId="LiveId" clId="{D87A286E-C329-4303-8C36-83423F69824E}" dt="2024-09-10T06:40:50.899" v="18" actId="1076"/>
          <ac:picMkLst>
            <pc:docMk/>
            <pc:sldMk cId="4010063240" sldId="375"/>
            <ac:picMk id="6" creationId="{E4777239-5F79-CCC7-F963-B95F3476F3A7}"/>
          </ac:picMkLst>
        </pc:picChg>
        <pc:picChg chg="add mod">
          <ac:chgData name="瑛莉菜 羽田" userId="64c7e7a027abc1d1" providerId="LiveId" clId="{D87A286E-C329-4303-8C36-83423F69824E}" dt="2024-09-10T06:41:17.357" v="21" actId="1076"/>
          <ac:picMkLst>
            <pc:docMk/>
            <pc:sldMk cId="4010063240" sldId="375"/>
            <ac:picMk id="8" creationId="{7330FDE7-5565-43D9-B5D9-D070F22A2272}"/>
          </ac:picMkLst>
        </pc:picChg>
        <pc:picChg chg="del">
          <ac:chgData name="瑛莉菜 羽田" userId="64c7e7a027abc1d1" providerId="LiveId" clId="{D87A286E-C329-4303-8C36-83423F69824E}" dt="2024-09-10T06:38:38.961" v="10" actId="478"/>
          <ac:picMkLst>
            <pc:docMk/>
            <pc:sldMk cId="4010063240" sldId="375"/>
            <ac:picMk id="9" creationId="{2AFB53EF-6F4B-0025-3FED-E82F33110BE1}"/>
          </ac:picMkLst>
        </pc:picChg>
        <pc:picChg chg="del">
          <ac:chgData name="瑛莉菜 羽田" userId="64c7e7a027abc1d1" providerId="LiveId" clId="{D87A286E-C329-4303-8C36-83423F69824E}" dt="2024-09-10T06:38:39.586" v="11" actId="478"/>
          <ac:picMkLst>
            <pc:docMk/>
            <pc:sldMk cId="4010063240" sldId="375"/>
            <ac:picMk id="13" creationId="{3FA767AF-A7DA-668B-C56D-368BB1CA019E}"/>
          </ac:picMkLst>
        </pc:picChg>
        <pc:picChg chg="del">
          <ac:chgData name="瑛莉菜 羽田" userId="64c7e7a027abc1d1" providerId="LiveId" clId="{D87A286E-C329-4303-8C36-83423F69824E}" dt="2024-09-10T06:38:40.360" v="12" actId="478"/>
          <ac:picMkLst>
            <pc:docMk/>
            <pc:sldMk cId="4010063240" sldId="375"/>
            <ac:picMk id="29" creationId="{0609C13E-12F3-77BF-A30D-3F2C329A6B33}"/>
          </ac:picMkLst>
        </pc:picChg>
        <pc:picChg chg="del">
          <ac:chgData name="瑛莉菜 羽田" userId="64c7e7a027abc1d1" providerId="LiveId" clId="{D87A286E-C329-4303-8C36-83423F69824E}" dt="2024-09-10T06:38:40.774" v="13" actId="478"/>
          <ac:picMkLst>
            <pc:docMk/>
            <pc:sldMk cId="4010063240" sldId="375"/>
            <ac:picMk id="31" creationId="{917DBEC9-0A60-4C5A-5279-A67C02E18635}"/>
          </ac:picMkLst>
        </pc:picChg>
      </pc:sldChg>
    </pc:docChg>
  </pc:docChgLst>
  <pc:docChgLst>
    <pc:chgData name="瑛莉菜 羽田" userId="64c7e7a027abc1d1" providerId="LiveId" clId="{197FC229-DC39-42D2-973B-817600DD6952}"/>
    <pc:docChg chg="custSel modSld">
      <pc:chgData name="瑛莉菜 羽田" userId="64c7e7a027abc1d1" providerId="LiveId" clId="{197FC229-DC39-42D2-973B-817600DD6952}" dt="2024-09-17T07:17:34.971" v="49" actId="1076"/>
      <pc:docMkLst>
        <pc:docMk/>
      </pc:docMkLst>
      <pc:sldChg chg="addSp delSp modSp mod">
        <pc:chgData name="瑛莉菜 羽田" userId="64c7e7a027abc1d1" providerId="LiveId" clId="{197FC229-DC39-42D2-973B-817600DD6952}" dt="2024-09-17T07:17:34.971" v="49" actId="1076"/>
        <pc:sldMkLst>
          <pc:docMk/>
          <pc:sldMk cId="4010063240" sldId="375"/>
        </pc:sldMkLst>
        <pc:spChg chg="mod">
          <ac:chgData name="瑛莉菜 羽田" userId="64c7e7a027abc1d1" providerId="LiveId" clId="{197FC229-DC39-42D2-973B-817600DD6952}" dt="2024-09-17T07:16:14.258" v="32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97FC229-DC39-42D2-973B-817600DD6952}" dt="2024-09-17T07:17:34.971" v="49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97FC229-DC39-42D2-973B-817600DD6952}" dt="2024-09-17T07:15:43.699" v="21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97FC229-DC39-42D2-973B-817600DD6952}" dt="2024-09-17T07:16:05.584" v="3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197FC229-DC39-42D2-973B-817600DD6952}" dt="2024-09-17T07:16:33.761" v="37" actId="478"/>
          <ac:picMkLst>
            <pc:docMk/>
            <pc:sldMk cId="4010063240" sldId="375"/>
            <ac:picMk id="5" creationId="{3C228248-DD74-E90E-B10A-B396A9E4086B}"/>
          </ac:picMkLst>
        </pc:picChg>
        <pc:picChg chg="add mod">
          <ac:chgData name="瑛莉菜 羽田" userId="64c7e7a027abc1d1" providerId="LiveId" clId="{197FC229-DC39-42D2-973B-817600DD6952}" dt="2024-09-17T07:16:51.621" v="43" actId="1076"/>
          <ac:picMkLst>
            <pc:docMk/>
            <pc:sldMk cId="4010063240" sldId="375"/>
            <ac:picMk id="6" creationId="{56CF2F10-BA9F-C932-29B5-80D939176160}"/>
          </ac:picMkLst>
        </pc:picChg>
        <pc:picChg chg="add mod">
          <ac:chgData name="瑛莉菜 羽田" userId="64c7e7a027abc1d1" providerId="LiveId" clId="{197FC229-DC39-42D2-973B-817600DD6952}" dt="2024-09-17T07:17:14.519" v="48" actId="1076"/>
          <ac:picMkLst>
            <pc:docMk/>
            <pc:sldMk cId="4010063240" sldId="375"/>
            <ac:picMk id="8" creationId="{828A0703-E26D-4340-6C6C-56ADC8C5872E}"/>
          </ac:picMkLst>
        </pc:picChg>
        <pc:picChg chg="del">
          <ac:chgData name="瑛莉菜 羽田" userId="64c7e7a027abc1d1" providerId="LiveId" clId="{197FC229-DC39-42D2-973B-817600DD6952}" dt="2024-09-17T07:16:34.312" v="38" actId="478"/>
          <ac:picMkLst>
            <pc:docMk/>
            <pc:sldMk cId="4010063240" sldId="375"/>
            <ac:picMk id="9" creationId="{1B0F2CCB-EAF8-CF94-3B69-8F2EB9E73E6F}"/>
          </ac:picMkLst>
        </pc:picChg>
      </pc:sldChg>
    </pc:docChg>
  </pc:docChgLst>
  <pc:docChgLst>
    <pc:chgData name="瑛莉菜 羽田" userId="64c7e7a027abc1d1" providerId="LiveId" clId="{9E5459A4-41D9-4D8B-B5BC-64C9028BD648}"/>
    <pc:docChg chg="custSel modSld">
      <pc:chgData name="瑛莉菜 羽田" userId="64c7e7a027abc1d1" providerId="LiveId" clId="{9E5459A4-41D9-4D8B-B5BC-64C9028BD648}" dt="2024-09-17T06:44:29.546" v="65" actId="1076"/>
      <pc:docMkLst>
        <pc:docMk/>
      </pc:docMkLst>
      <pc:sldChg chg="addSp delSp modSp mod">
        <pc:chgData name="瑛莉菜 羽田" userId="64c7e7a027abc1d1" providerId="LiveId" clId="{9E5459A4-41D9-4D8B-B5BC-64C9028BD648}" dt="2024-09-17T06:44:29.546" v="65" actId="1076"/>
        <pc:sldMkLst>
          <pc:docMk/>
          <pc:sldMk cId="4010063240" sldId="375"/>
        </pc:sldMkLst>
        <pc:spChg chg="mod">
          <ac:chgData name="瑛莉菜 羽田" userId="64c7e7a027abc1d1" providerId="LiveId" clId="{9E5459A4-41D9-4D8B-B5BC-64C9028BD648}" dt="2024-09-17T06:43:11.864" v="4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E5459A4-41D9-4D8B-B5BC-64C9028BD648}" dt="2024-09-17T06:43:31.948" v="52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E5459A4-41D9-4D8B-B5BC-64C9028BD648}" dt="2024-09-17T06:42:46.368" v="13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E5459A4-41D9-4D8B-B5BC-64C9028BD648}" dt="2024-09-17T06:42:53.948" v="23"/>
          <ac:spMkLst>
            <pc:docMk/>
            <pc:sldMk cId="4010063240" sldId="375"/>
            <ac:spMk id="65" creationId="{00000000-0000-0000-0000-000000000000}"/>
          </ac:spMkLst>
        </pc:spChg>
        <pc:picChg chg="del mod">
          <ac:chgData name="瑛莉菜 羽田" userId="64c7e7a027abc1d1" providerId="LiveId" clId="{9E5459A4-41D9-4D8B-B5BC-64C9028BD648}" dt="2024-09-17T06:43:34.123" v="54" actId="478"/>
          <ac:picMkLst>
            <pc:docMk/>
            <pc:sldMk cId="4010063240" sldId="375"/>
            <ac:picMk id="5" creationId="{9AA4DB12-716B-73D6-DBCA-4EAE590D37AC}"/>
          </ac:picMkLst>
        </pc:picChg>
        <pc:picChg chg="add mod">
          <ac:chgData name="瑛莉菜 羽田" userId="64c7e7a027abc1d1" providerId="LiveId" clId="{9E5459A4-41D9-4D8B-B5BC-64C9028BD648}" dt="2024-09-17T06:43:51.666" v="59" actId="1076"/>
          <ac:picMkLst>
            <pc:docMk/>
            <pc:sldMk cId="4010063240" sldId="375"/>
            <ac:picMk id="6" creationId="{B20BB901-1DD4-5AA8-1419-215B049513C4}"/>
          </ac:picMkLst>
        </pc:picChg>
        <pc:picChg chg="add mod">
          <ac:chgData name="瑛莉菜 羽田" userId="64c7e7a027abc1d1" providerId="LiveId" clId="{9E5459A4-41D9-4D8B-B5BC-64C9028BD648}" dt="2024-09-17T06:44:09.638" v="62" actId="1076"/>
          <ac:picMkLst>
            <pc:docMk/>
            <pc:sldMk cId="4010063240" sldId="375"/>
            <ac:picMk id="8" creationId="{D75F7F40-04D8-1AC5-1B77-BC89F9FBF9A6}"/>
          </ac:picMkLst>
        </pc:picChg>
        <pc:picChg chg="del">
          <ac:chgData name="瑛莉菜 羽田" userId="64c7e7a027abc1d1" providerId="LiveId" clId="{9E5459A4-41D9-4D8B-B5BC-64C9028BD648}" dt="2024-09-17T06:43:34.753" v="55" actId="478"/>
          <ac:picMkLst>
            <pc:docMk/>
            <pc:sldMk cId="4010063240" sldId="375"/>
            <ac:picMk id="9" creationId="{332893E2-6515-4E1F-4796-3174CE9C170C}"/>
          </ac:picMkLst>
        </pc:picChg>
        <pc:picChg chg="del">
          <ac:chgData name="瑛莉菜 羽田" userId="64c7e7a027abc1d1" providerId="LiveId" clId="{9E5459A4-41D9-4D8B-B5BC-64C9028BD648}" dt="2024-09-17T06:43:35.136" v="56" actId="478"/>
          <ac:picMkLst>
            <pc:docMk/>
            <pc:sldMk cId="4010063240" sldId="375"/>
            <ac:picMk id="33" creationId="{979D8557-4B39-2A48-B47C-689FEEAC8AF0}"/>
          </ac:picMkLst>
        </pc:picChg>
        <pc:picChg chg="add mod">
          <ac:chgData name="瑛莉菜 羽田" userId="64c7e7a027abc1d1" providerId="LiveId" clId="{9E5459A4-41D9-4D8B-B5BC-64C9028BD648}" dt="2024-09-17T06:44:29.546" v="65" actId="1076"/>
          <ac:picMkLst>
            <pc:docMk/>
            <pc:sldMk cId="4010063240" sldId="375"/>
            <ac:picMk id="35" creationId="{4E0B5CE1-D0B8-7F9F-B868-A0357C3E1307}"/>
          </ac:picMkLst>
        </pc:picChg>
      </pc:sldChg>
    </pc:docChg>
  </pc:docChgLst>
  <pc:docChgLst>
    <pc:chgData name="瑛莉菜 羽田" userId="64c7e7a027abc1d1" providerId="LiveId" clId="{DD190B30-573E-48BE-B5C4-A770568AECCC}"/>
    <pc:docChg chg="custSel modSld">
      <pc:chgData name="瑛莉菜 羽田" userId="64c7e7a027abc1d1" providerId="LiveId" clId="{DD190B30-573E-48BE-B5C4-A770568AECCC}" dt="2024-09-17T06:18:18.532" v="70" actId="1076"/>
      <pc:docMkLst>
        <pc:docMk/>
      </pc:docMkLst>
      <pc:sldChg chg="addSp delSp modSp mod">
        <pc:chgData name="瑛莉菜 羽田" userId="64c7e7a027abc1d1" providerId="LiveId" clId="{DD190B30-573E-48BE-B5C4-A770568AECCC}" dt="2024-09-17T06:18:18.532" v="70" actId="1076"/>
        <pc:sldMkLst>
          <pc:docMk/>
          <pc:sldMk cId="4010063240" sldId="375"/>
        </pc:sldMkLst>
        <pc:spChg chg="mod">
          <ac:chgData name="瑛莉菜 羽田" userId="64c7e7a027abc1d1" providerId="LiveId" clId="{DD190B30-573E-48BE-B5C4-A770568AECCC}" dt="2024-09-17T06:16:45.482" v="51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D190B30-573E-48BE-B5C4-A770568AECCC}" dt="2024-09-17T06:17:20.554" v="5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D190B30-573E-48BE-B5C4-A770568AECCC}" dt="2024-09-17T06:15:25.988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D190B30-573E-48BE-B5C4-A770568AECCC}" dt="2024-09-17T06:15:34.561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DD190B30-573E-48BE-B5C4-A770568AECCC}" dt="2024-09-17T06:17:22.126" v="57" actId="478"/>
          <ac:picMkLst>
            <pc:docMk/>
            <pc:sldMk cId="4010063240" sldId="375"/>
            <ac:picMk id="5" creationId="{68237DDA-1FC1-7034-FF1A-F8292434C1DE}"/>
          </ac:picMkLst>
        </pc:picChg>
        <pc:picChg chg="add mod">
          <ac:chgData name="瑛莉菜 羽田" userId="64c7e7a027abc1d1" providerId="LiveId" clId="{DD190B30-573E-48BE-B5C4-A770568AECCC}" dt="2024-09-17T06:17:39.841" v="63" actId="14100"/>
          <ac:picMkLst>
            <pc:docMk/>
            <pc:sldMk cId="4010063240" sldId="375"/>
            <ac:picMk id="6" creationId="{426184B7-2015-3C46-99B3-04FBE76ADAF0}"/>
          </ac:picMkLst>
        </pc:picChg>
        <pc:picChg chg="add mod">
          <ac:chgData name="瑛莉菜 羽田" userId="64c7e7a027abc1d1" providerId="LiveId" clId="{DD190B30-573E-48BE-B5C4-A770568AECCC}" dt="2024-09-17T06:17:59.990" v="67" actId="1076"/>
          <ac:picMkLst>
            <pc:docMk/>
            <pc:sldMk cId="4010063240" sldId="375"/>
            <ac:picMk id="8" creationId="{910DA3CB-5955-EF68-A356-1C9E463CD4F6}"/>
          </ac:picMkLst>
        </pc:picChg>
        <pc:picChg chg="del">
          <ac:chgData name="瑛莉菜 羽田" userId="64c7e7a027abc1d1" providerId="LiveId" clId="{DD190B30-573E-48BE-B5C4-A770568AECCC}" dt="2024-09-17T06:17:22.668" v="58" actId="478"/>
          <ac:picMkLst>
            <pc:docMk/>
            <pc:sldMk cId="4010063240" sldId="375"/>
            <ac:picMk id="9" creationId="{481533FA-A7D7-77BD-AA27-8B43934151B7}"/>
          </ac:picMkLst>
        </pc:picChg>
        <pc:picChg chg="del">
          <ac:chgData name="瑛莉菜 羽田" userId="64c7e7a027abc1d1" providerId="LiveId" clId="{DD190B30-573E-48BE-B5C4-A770568AECCC}" dt="2024-09-17T06:17:23.075" v="59" actId="478"/>
          <ac:picMkLst>
            <pc:docMk/>
            <pc:sldMk cId="4010063240" sldId="375"/>
            <ac:picMk id="33" creationId="{0D3D38CF-21AB-A546-5080-EC6B448B985C}"/>
          </ac:picMkLst>
        </pc:picChg>
        <pc:picChg chg="add mod">
          <ac:chgData name="瑛莉菜 羽田" userId="64c7e7a027abc1d1" providerId="LiveId" clId="{DD190B30-573E-48BE-B5C4-A770568AECCC}" dt="2024-09-17T06:18:18.532" v="70" actId="1076"/>
          <ac:picMkLst>
            <pc:docMk/>
            <pc:sldMk cId="4010063240" sldId="375"/>
            <ac:picMk id="35" creationId="{EBE7B30A-D483-B518-774B-6C1E0AFE9CB7}"/>
          </ac:picMkLst>
        </pc:picChg>
      </pc:sldChg>
    </pc:docChg>
  </pc:docChgLst>
  <pc:docChgLst>
    <pc:chgData name="瑛莉菜 羽田" userId="64c7e7a027abc1d1" providerId="LiveId" clId="{3F46F59C-4252-474D-BF7D-0BA2D3747347}"/>
    <pc:docChg chg="custSel modSld">
      <pc:chgData name="瑛莉菜 羽田" userId="64c7e7a027abc1d1" providerId="LiveId" clId="{3F46F59C-4252-474D-BF7D-0BA2D3747347}" dt="2024-09-17T05:56:16.017" v="69" actId="1076"/>
      <pc:docMkLst>
        <pc:docMk/>
      </pc:docMkLst>
      <pc:sldChg chg="addSp delSp modSp mod">
        <pc:chgData name="瑛莉菜 羽田" userId="64c7e7a027abc1d1" providerId="LiveId" clId="{3F46F59C-4252-474D-BF7D-0BA2D3747347}" dt="2024-09-17T05:56:16.017" v="69" actId="1076"/>
        <pc:sldMkLst>
          <pc:docMk/>
          <pc:sldMk cId="4010063240" sldId="375"/>
        </pc:sldMkLst>
        <pc:spChg chg="mod">
          <ac:chgData name="瑛莉菜 羽田" userId="64c7e7a027abc1d1" providerId="LiveId" clId="{3F46F59C-4252-474D-BF7D-0BA2D3747347}" dt="2024-09-17T05:54:21.946" v="4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3F46F59C-4252-474D-BF7D-0BA2D3747347}" dt="2024-09-17T05:53:42.516" v="14" actId="20577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3F46F59C-4252-474D-BF7D-0BA2D3747347}" dt="2024-09-17T05:55:13.500" v="52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3F46F59C-4252-474D-BF7D-0BA2D3747347}" dt="2024-09-17T05:53:22.847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3F46F59C-4252-474D-BF7D-0BA2D3747347}" dt="2024-09-17T05:53:32.125" v="10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3F46F59C-4252-474D-BF7D-0BA2D3747347}" dt="2024-09-17T05:56:01.699" v="66" actId="14100"/>
          <ac:picMkLst>
            <pc:docMk/>
            <pc:sldMk cId="4010063240" sldId="375"/>
            <ac:picMk id="5" creationId="{B1A95C9E-1F75-0BD2-9306-164C8DDCD131}"/>
          </ac:picMkLst>
        </pc:picChg>
        <pc:picChg chg="del">
          <ac:chgData name="瑛莉菜 羽田" userId="64c7e7a027abc1d1" providerId="LiveId" clId="{3F46F59C-4252-474D-BF7D-0BA2D3747347}" dt="2024-09-17T05:55:15.972" v="53" actId="478"/>
          <ac:picMkLst>
            <pc:docMk/>
            <pc:sldMk cId="4010063240" sldId="375"/>
            <ac:picMk id="6" creationId="{D8A6B907-C672-35F6-1512-C381AEB20489}"/>
          </ac:picMkLst>
        </pc:picChg>
        <pc:picChg chg="del">
          <ac:chgData name="瑛莉菜 羽田" userId="64c7e7a027abc1d1" providerId="LiveId" clId="{3F46F59C-4252-474D-BF7D-0BA2D3747347}" dt="2024-09-17T05:55:16.564" v="54" actId="478"/>
          <ac:picMkLst>
            <pc:docMk/>
            <pc:sldMk cId="4010063240" sldId="375"/>
            <ac:picMk id="8" creationId="{C9957253-585B-F2CB-0864-AB7175032055}"/>
          </ac:picMkLst>
        </pc:picChg>
        <pc:picChg chg="add mod">
          <ac:chgData name="瑛莉菜 羽田" userId="64c7e7a027abc1d1" providerId="LiveId" clId="{3F46F59C-4252-474D-BF7D-0BA2D3747347}" dt="2024-09-17T05:56:04.523" v="67" actId="1076"/>
          <ac:picMkLst>
            <pc:docMk/>
            <pc:sldMk cId="4010063240" sldId="375"/>
            <ac:picMk id="9" creationId="{82B39DB1-E1CD-0DE9-C515-396F164E6E56}"/>
          </ac:picMkLst>
        </pc:picChg>
        <pc:picChg chg="add mod">
          <ac:chgData name="瑛莉菜 羽田" userId="64c7e7a027abc1d1" providerId="LiveId" clId="{3F46F59C-4252-474D-BF7D-0BA2D3747347}" dt="2024-09-17T05:56:16.017" v="69" actId="1076"/>
          <ac:picMkLst>
            <pc:docMk/>
            <pc:sldMk cId="4010063240" sldId="375"/>
            <ac:picMk id="25" creationId="{CCAA7C8B-A87B-1158-CDFE-1D490F4EE9B9}"/>
          </ac:picMkLst>
        </pc:picChg>
      </pc:sldChg>
    </pc:docChg>
  </pc:docChgLst>
  <pc:docChgLst>
    <pc:chgData name="瑛莉菜 羽田" userId="64c7e7a027abc1d1" providerId="LiveId" clId="{361E4713-CE5F-40B7-9C17-3904999B097A}"/>
    <pc:docChg chg="custSel modSld">
      <pc:chgData name="瑛莉菜 羽田" userId="64c7e7a027abc1d1" providerId="LiveId" clId="{361E4713-CE5F-40B7-9C17-3904999B097A}" dt="2024-09-17T04:14:14.051" v="64" actId="1076"/>
      <pc:docMkLst>
        <pc:docMk/>
      </pc:docMkLst>
      <pc:sldChg chg="addSp delSp modSp mod">
        <pc:chgData name="瑛莉菜 羽田" userId="64c7e7a027abc1d1" providerId="LiveId" clId="{361E4713-CE5F-40B7-9C17-3904999B097A}" dt="2024-09-17T04:14:14.051" v="64" actId="1076"/>
        <pc:sldMkLst>
          <pc:docMk/>
          <pc:sldMk cId="4010063240" sldId="375"/>
        </pc:sldMkLst>
        <pc:spChg chg="mod">
          <ac:chgData name="瑛莉菜 羽田" userId="64c7e7a027abc1d1" providerId="LiveId" clId="{361E4713-CE5F-40B7-9C17-3904999B097A}" dt="2024-09-17T04:10:48.353" v="3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361E4713-CE5F-40B7-9C17-3904999B097A}" dt="2024-09-17T04:10:25.722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361E4713-CE5F-40B7-9C17-3904999B097A}" dt="2024-09-17T04:12:48.593" v="44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361E4713-CE5F-40B7-9C17-3904999B097A}" dt="2024-09-17T04:10:00.887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361E4713-CE5F-40B7-9C17-3904999B097A}" dt="2024-09-17T04:10:12.304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361E4713-CE5F-40B7-9C17-3904999B097A}" dt="2024-09-17T04:12:28.947" v="41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361E4713-CE5F-40B7-9C17-3904999B097A}" dt="2024-09-17T04:12:51.824" v="45" actId="478"/>
          <ac:picMkLst>
            <pc:docMk/>
            <pc:sldMk cId="4010063240" sldId="375"/>
            <ac:picMk id="5" creationId="{21EBCA69-F70E-1D4E-19B8-31E98DDEB70D}"/>
          </ac:picMkLst>
        </pc:picChg>
        <pc:picChg chg="add mod">
          <ac:chgData name="瑛莉菜 羽田" userId="64c7e7a027abc1d1" providerId="LiveId" clId="{361E4713-CE5F-40B7-9C17-3904999B097A}" dt="2024-09-17T04:13:13.930" v="51" actId="1076"/>
          <ac:picMkLst>
            <pc:docMk/>
            <pc:sldMk cId="4010063240" sldId="375"/>
            <ac:picMk id="6" creationId="{FC04821E-E713-3085-D8D8-780ED2BEC72F}"/>
          </ac:picMkLst>
        </pc:picChg>
        <pc:picChg chg="add mod">
          <ac:chgData name="瑛莉菜 羽田" userId="64c7e7a027abc1d1" providerId="LiveId" clId="{361E4713-CE5F-40B7-9C17-3904999B097A}" dt="2024-09-17T04:13:29.925" v="54" actId="1076"/>
          <ac:picMkLst>
            <pc:docMk/>
            <pc:sldMk cId="4010063240" sldId="375"/>
            <ac:picMk id="8" creationId="{6C9FA172-6BA3-8ABF-5587-942BC047BA35}"/>
          </ac:picMkLst>
        </pc:picChg>
        <pc:picChg chg="del">
          <ac:chgData name="瑛莉菜 羽田" userId="64c7e7a027abc1d1" providerId="LiveId" clId="{361E4713-CE5F-40B7-9C17-3904999B097A}" dt="2024-09-17T04:12:52.437" v="46" actId="478"/>
          <ac:picMkLst>
            <pc:docMk/>
            <pc:sldMk cId="4010063240" sldId="375"/>
            <ac:picMk id="9" creationId="{4AAEA867-C7CD-7855-6DD0-F6479178CF1A}"/>
          </ac:picMkLst>
        </pc:picChg>
        <pc:picChg chg="add mod">
          <ac:chgData name="瑛莉菜 羽田" userId="64c7e7a027abc1d1" providerId="LiveId" clId="{361E4713-CE5F-40B7-9C17-3904999B097A}" dt="2024-09-17T04:13:56.996" v="59" actId="1076"/>
          <ac:picMkLst>
            <pc:docMk/>
            <pc:sldMk cId="4010063240" sldId="375"/>
            <ac:picMk id="25" creationId="{4EEE86D0-F002-9473-D23B-374F7DA8C485}"/>
          </ac:picMkLst>
        </pc:picChg>
        <pc:picChg chg="add mod">
          <ac:chgData name="瑛莉菜 羽田" userId="64c7e7a027abc1d1" providerId="LiveId" clId="{361E4713-CE5F-40B7-9C17-3904999B097A}" dt="2024-09-17T04:14:14.051" v="64" actId="1076"/>
          <ac:picMkLst>
            <pc:docMk/>
            <pc:sldMk cId="4010063240" sldId="375"/>
            <ac:picMk id="30" creationId="{AEBA179A-A06D-F636-44AF-0E117ED68126}"/>
          </ac:picMkLst>
        </pc:picChg>
      </pc:sldChg>
    </pc:docChg>
  </pc:docChgLst>
  <pc:docChgLst>
    <pc:chgData name="瑛莉菜 羽田" userId="64c7e7a027abc1d1" providerId="LiveId" clId="{09119E31-7AE8-4B5B-9BDF-14CB137E5553}"/>
    <pc:docChg chg="custSel modSld">
      <pc:chgData name="瑛莉菜 羽田" userId="64c7e7a027abc1d1" providerId="LiveId" clId="{09119E31-7AE8-4B5B-9BDF-14CB137E5553}" dt="2024-09-10T03:33:12.724" v="82" actId="1076"/>
      <pc:docMkLst>
        <pc:docMk/>
      </pc:docMkLst>
      <pc:sldChg chg="addSp delSp modSp mod">
        <pc:chgData name="瑛莉菜 羽田" userId="64c7e7a027abc1d1" providerId="LiveId" clId="{09119E31-7AE8-4B5B-9BDF-14CB137E5553}" dt="2024-09-10T03:33:12.724" v="82" actId="1076"/>
        <pc:sldMkLst>
          <pc:docMk/>
          <pc:sldMk cId="4010063240" sldId="375"/>
        </pc:sldMkLst>
        <pc:spChg chg="mod">
          <ac:chgData name="瑛莉菜 羽田" userId="64c7e7a027abc1d1" providerId="LiveId" clId="{09119E31-7AE8-4B5B-9BDF-14CB137E5553}" dt="2024-09-10T03:30:38.030" v="5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09119E31-7AE8-4B5B-9BDF-14CB137E5553}" dt="2024-09-10T03:31:03.009" v="59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09119E31-7AE8-4B5B-9BDF-14CB137E5553}" dt="2024-09-10T03:26:58.244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09119E31-7AE8-4B5B-9BDF-14CB137E5553}" dt="2024-09-10T03:30:15.872" v="27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09119E31-7AE8-4B5B-9BDF-14CB137E5553}" dt="2024-09-10T03:30:41.095" v="54" actId="478"/>
          <ac:picMkLst>
            <pc:docMk/>
            <pc:sldMk cId="4010063240" sldId="375"/>
            <ac:picMk id="5" creationId="{AC5D3112-8B1B-1282-C824-6568D768906B}"/>
          </ac:picMkLst>
        </pc:picChg>
        <pc:picChg chg="add mod">
          <ac:chgData name="瑛莉菜 羽田" userId="64c7e7a027abc1d1" providerId="LiveId" clId="{09119E31-7AE8-4B5B-9BDF-14CB137E5553}" dt="2024-09-10T03:31:22.045" v="62" actId="1076"/>
          <ac:picMkLst>
            <pc:docMk/>
            <pc:sldMk cId="4010063240" sldId="375"/>
            <ac:picMk id="6" creationId="{453431FC-76FD-7470-FE38-96BF94536095}"/>
          </ac:picMkLst>
        </pc:picChg>
        <pc:picChg chg="add mod">
          <ac:chgData name="瑛莉菜 羽田" userId="64c7e7a027abc1d1" providerId="LiveId" clId="{09119E31-7AE8-4B5B-9BDF-14CB137E5553}" dt="2024-09-10T03:32:28.436" v="74" actId="14100"/>
          <ac:picMkLst>
            <pc:docMk/>
            <pc:sldMk cId="4010063240" sldId="375"/>
            <ac:picMk id="8" creationId="{1ACBB2EF-F990-E44E-1A44-93812A5CE6F0}"/>
          </ac:picMkLst>
        </pc:picChg>
        <pc:picChg chg="del">
          <ac:chgData name="瑛莉菜 羽田" userId="64c7e7a027abc1d1" providerId="LiveId" clId="{09119E31-7AE8-4B5B-9BDF-14CB137E5553}" dt="2024-09-10T03:30:41.672" v="55" actId="478"/>
          <ac:picMkLst>
            <pc:docMk/>
            <pc:sldMk cId="4010063240" sldId="375"/>
            <ac:picMk id="9" creationId="{6CBB89E2-1269-BC1C-5CB7-5AE08936DABC}"/>
          </ac:picMkLst>
        </pc:picChg>
        <pc:picChg chg="add mod">
          <ac:chgData name="瑛莉菜 羽田" userId="64c7e7a027abc1d1" providerId="LiveId" clId="{09119E31-7AE8-4B5B-9BDF-14CB137E5553}" dt="2024-09-10T03:32:30.625" v="75" actId="1076"/>
          <ac:picMkLst>
            <pc:docMk/>
            <pc:sldMk cId="4010063240" sldId="375"/>
            <ac:picMk id="12" creationId="{3422C5F3-0559-C980-AB43-CAAFD6D34CEF}"/>
          </ac:picMkLst>
        </pc:picChg>
        <pc:picChg chg="del">
          <ac:chgData name="瑛莉菜 羽田" userId="64c7e7a027abc1d1" providerId="LiveId" clId="{09119E31-7AE8-4B5B-9BDF-14CB137E5553}" dt="2024-09-10T03:30:42.055" v="56" actId="478"/>
          <ac:picMkLst>
            <pc:docMk/>
            <pc:sldMk cId="4010063240" sldId="375"/>
            <ac:picMk id="13" creationId="{2561C797-AEA5-7F6E-E04D-9E67EB71D9C3}"/>
          </ac:picMkLst>
        </pc:picChg>
        <pc:picChg chg="add mod">
          <ac:chgData name="瑛莉菜 羽田" userId="64c7e7a027abc1d1" providerId="LiveId" clId="{09119E31-7AE8-4B5B-9BDF-14CB137E5553}" dt="2024-09-10T03:33:06.154" v="80" actId="1076"/>
          <ac:picMkLst>
            <pc:docMk/>
            <pc:sldMk cId="4010063240" sldId="375"/>
            <ac:picMk id="20" creationId="{01B68D3F-6274-B1DC-9899-08E428675941}"/>
          </ac:picMkLst>
        </pc:picChg>
        <pc:picChg chg="add mod">
          <ac:chgData name="瑛莉菜 羽田" userId="64c7e7a027abc1d1" providerId="LiveId" clId="{09119E31-7AE8-4B5B-9BDF-14CB137E5553}" dt="2024-09-10T03:33:12.724" v="82" actId="1076"/>
          <ac:picMkLst>
            <pc:docMk/>
            <pc:sldMk cId="4010063240" sldId="375"/>
            <ac:picMk id="24" creationId="{A93EE3BD-B851-D3F7-4C3C-33800CE51FD7}"/>
          </ac:picMkLst>
        </pc:picChg>
      </pc:sldChg>
    </pc:docChg>
  </pc:docChgLst>
  <pc:docChgLst>
    <pc:chgData name="瑛莉菜 羽田" userId="64c7e7a027abc1d1" providerId="LiveId" clId="{9BAE24D0-C2C7-434E-80BC-216BB6611B12}"/>
    <pc:docChg chg="undo custSel modSld">
      <pc:chgData name="瑛莉菜 羽田" userId="64c7e7a027abc1d1" providerId="LiveId" clId="{9BAE24D0-C2C7-434E-80BC-216BB6611B12}" dt="2024-09-10T03:12:24.235" v="89" actId="1076"/>
      <pc:docMkLst>
        <pc:docMk/>
      </pc:docMkLst>
      <pc:sldChg chg="addSp delSp modSp mod">
        <pc:chgData name="瑛莉菜 羽田" userId="64c7e7a027abc1d1" providerId="LiveId" clId="{9BAE24D0-C2C7-434E-80BC-216BB6611B12}" dt="2024-09-10T03:12:24.235" v="89" actId="1076"/>
        <pc:sldMkLst>
          <pc:docMk/>
          <pc:sldMk cId="4010063240" sldId="375"/>
        </pc:sldMkLst>
        <pc:spChg chg="mod">
          <ac:chgData name="瑛莉菜 羽田" userId="64c7e7a027abc1d1" providerId="LiveId" clId="{9BAE24D0-C2C7-434E-80BC-216BB6611B12}" dt="2024-09-10T03:08:46.969" v="6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BAE24D0-C2C7-434E-80BC-216BB6611B12}" dt="2024-09-10T03:08:24.673" v="34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9BAE24D0-C2C7-434E-80BC-216BB6611B12}" dt="2024-09-10T03:09:12.828" v="66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BAE24D0-C2C7-434E-80BC-216BB6611B12}" dt="2024-09-10T03:08:08.061" v="19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BAE24D0-C2C7-434E-80BC-216BB6611B12}" dt="2024-09-10T03:08:17.178" v="29"/>
          <ac:spMkLst>
            <pc:docMk/>
            <pc:sldMk cId="4010063240" sldId="375"/>
            <ac:spMk id="65" creationId="{00000000-0000-0000-0000-000000000000}"/>
          </ac:spMkLst>
        </pc:spChg>
        <pc:picChg chg="add del mod">
          <ac:chgData name="瑛莉菜 羽田" userId="64c7e7a027abc1d1" providerId="LiveId" clId="{9BAE24D0-C2C7-434E-80BC-216BB6611B12}" dt="2024-09-10T03:09:44.626" v="75" actId="14100"/>
          <ac:picMkLst>
            <pc:docMk/>
            <pc:sldMk cId="4010063240" sldId="375"/>
            <ac:picMk id="5" creationId="{362357D2-4DC3-B2F4-3D27-7CCAA577C4F5}"/>
          </ac:picMkLst>
        </pc:picChg>
        <pc:picChg chg="del">
          <ac:chgData name="瑛莉菜 羽田" userId="64c7e7a027abc1d1" providerId="LiveId" clId="{9BAE24D0-C2C7-434E-80BC-216BB6611B12}" dt="2024-09-10T03:09:35.888" v="71" actId="478"/>
          <ac:picMkLst>
            <pc:docMk/>
            <pc:sldMk cId="4010063240" sldId="375"/>
            <ac:picMk id="6" creationId="{80838159-1B71-7655-3A88-AE3EE70B5CC0}"/>
          </ac:picMkLst>
        </pc:picChg>
        <pc:picChg chg="del">
          <ac:chgData name="瑛莉菜 羽田" userId="64c7e7a027abc1d1" providerId="LiveId" clId="{9BAE24D0-C2C7-434E-80BC-216BB6611B12}" dt="2024-09-10T03:09:36.977" v="73" actId="478"/>
          <ac:picMkLst>
            <pc:docMk/>
            <pc:sldMk cId="4010063240" sldId="375"/>
            <ac:picMk id="8" creationId="{C290C4E6-D865-97AE-99F9-703841A34D4E}"/>
          </ac:picMkLst>
        </pc:picChg>
        <pc:picChg chg="add mod">
          <ac:chgData name="瑛莉菜 羽田" userId="64c7e7a027abc1d1" providerId="LiveId" clId="{9BAE24D0-C2C7-434E-80BC-216BB6611B12}" dt="2024-09-10T03:11:30.942" v="81" actId="1076"/>
          <ac:picMkLst>
            <pc:docMk/>
            <pc:sldMk cId="4010063240" sldId="375"/>
            <ac:picMk id="9" creationId="{6D554058-3577-9C30-70D4-E85F0D85C62D}"/>
          </ac:picMkLst>
        </pc:picChg>
        <pc:picChg chg="del">
          <ac:chgData name="瑛莉菜 羽田" userId="64c7e7a027abc1d1" providerId="LiveId" clId="{9BAE24D0-C2C7-434E-80BC-216BB6611B12}" dt="2024-09-10T03:09:36.410" v="72" actId="478"/>
          <ac:picMkLst>
            <pc:docMk/>
            <pc:sldMk cId="4010063240" sldId="375"/>
            <ac:picMk id="11" creationId="{4FCDBCA8-5E84-734C-C71E-D825A78C9536}"/>
          </ac:picMkLst>
        </pc:picChg>
        <pc:picChg chg="add mod">
          <ac:chgData name="瑛莉菜 羽田" userId="64c7e7a027abc1d1" providerId="LiveId" clId="{9BAE24D0-C2C7-434E-80BC-216BB6611B12}" dt="2024-09-10T03:12:04.231" v="86" actId="1076"/>
          <ac:picMkLst>
            <pc:docMk/>
            <pc:sldMk cId="4010063240" sldId="375"/>
            <ac:picMk id="13" creationId="{DA86B3A8-ECB6-A303-D590-0A4A71397845}"/>
          </ac:picMkLst>
        </pc:picChg>
        <pc:picChg chg="add mod">
          <ac:chgData name="瑛莉菜 羽田" userId="64c7e7a027abc1d1" providerId="LiveId" clId="{9BAE24D0-C2C7-434E-80BC-216BB6611B12}" dt="2024-09-10T03:12:24.235" v="89" actId="1076"/>
          <ac:picMkLst>
            <pc:docMk/>
            <pc:sldMk cId="4010063240" sldId="375"/>
            <ac:picMk id="16" creationId="{12FBFBBD-E656-953B-2F22-35320D5E1A05}"/>
          </ac:picMkLst>
        </pc:picChg>
      </pc:sldChg>
    </pc:docChg>
  </pc:docChgLst>
  <pc:docChgLst>
    <pc:chgData name="瑛莉菜 羽田" userId="64c7e7a027abc1d1" providerId="LiveId" clId="{8C0BEEAC-B7A4-49B0-8022-EC0A5F0E54AD}"/>
    <pc:docChg chg="custSel modSld">
      <pc:chgData name="瑛莉菜 羽田" userId="64c7e7a027abc1d1" providerId="LiveId" clId="{8C0BEEAC-B7A4-49B0-8022-EC0A5F0E54AD}" dt="2024-09-17T06:28:57.952" v="49" actId="1076"/>
      <pc:docMkLst>
        <pc:docMk/>
      </pc:docMkLst>
      <pc:sldChg chg="addSp delSp modSp mod">
        <pc:chgData name="瑛莉菜 羽田" userId="64c7e7a027abc1d1" providerId="LiveId" clId="{8C0BEEAC-B7A4-49B0-8022-EC0A5F0E54AD}" dt="2024-09-17T06:28:57.952" v="49" actId="1076"/>
        <pc:sldMkLst>
          <pc:docMk/>
          <pc:sldMk cId="4010063240" sldId="375"/>
        </pc:sldMkLst>
        <pc:spChg chg="mod">
          <ac:chgData name="瑛莉菜 羽田" userId="64c7e7a027abc1d1" providerId="LiveId" clId="{8C0BEEAC-B7A4-49B0-8022-EC0A5F0E54AD}" dt="2024-09-17T06:27:16.125" v="2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8C0BEEAC-B7A4-49B0-8022-EC0A5F0E54AD}" dt="2024-09-17T06:27:46.505" v="33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8C0BEEAC-B7A4-49B0-8022-EC0A5F0E54AD}" dt="2024-09-17T06:26:49.81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8C0BEEAC-B7A4-49B0-8022-EC0A5F0E54AD}" dt="2024-09-17T06:26:59.914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8C0BEEAC-B7A4-49B0-8022-EC0A5F0E54AD}" dt="2024-09-17T06:28:09.821" v="40" actId="14100"/>
          <ac:picMkLst>
            <pc:docMk/>
            <pc:sldMk cId="4010063240" sldId="375"/>
            <ac:picMk id="5" creationId="{9AA4DB12-716B-73D6-DBCA-4EAE590D37AC}"/>
          </ac:picMkLst>
        </pc:picChg>
        <pc:picChg chg="del">
          <ac:chgData name="瑛莉菜 羽田" userId="64c7e7a027abc1d1" providerId="LiveId" clId="{8C0BEEAC-B7A4-49B0-8022-EC0A5F0E54AD}" dt="2024-09-17T06:27:49.545" v="34" actId="478"/>
          <ac:picMkLst>
            <pc:docMk/>
            <pc:sldMk cId="4010063240" sldId="375"/>
            <ac:picMk id="6" creationId="{F397A428-B4A2-A3CE-A2F2-D191991C2EFC}"/>
          </ac:picMkLst>
        </pc:picChg>
        <pc:picChg chg="del">
          <ac:chgData name="瑛莉菜 羽田" userId="64c7e7a027abc1d1" providerId="LiveId" clId="{8C0BEEAC-B7A4-49B0-8022-EC0A5F0E54AD}" dt="2024-09-17T06:27:50.171" v="35" actId="478"/>
          <ac:picMkLst>
            <pc:docMk/>
            <pc:sldMk cId="4010063240" sldId="375"/>
            <ac:picMk id="8" creationId="{152A2460-5725-69E2-6547-28485EF05A71}"/>
          </ac:picMkLst>
        </pc:picChg>
        <pc:picChg chg="add mod">
          <ac:chgData name="瑛莉菜 羽田" userId="64c7e7a027abc1d1" providerId="LiveId" clId="{8C0BEEAC-B7A4-49B0-8022-EC0A5F0E54AD}" dt="2024-09-17T06:28:30.462" v="44" actId="1076"/>
          <ac:picMkLst>
            <pc:docMk/>
            <pc:sldMk cId="4010063240" sldId="375"/>
            <ac:picMk id="9" creationId="{332893E2-6515-4E1F-4796-3174CE9C170C}"/>
          </ac:picMkLst>
        </pc:picChg>
        <pc:picChg chg="add mod">
          <ac:chgData name="瑛莉菜 羽田" userId="64c7e7a027abc1d1" providerId="LiveId" clId="{8C0BEEAC-B7A4-49B0-8022-EC0A5F0E54AD}" dt="2024-09-17T06:28:57.952" v="49" actId="1076"/>
          <ac:picMkLst>
            <pc:docMk/>
            <pc:sldMk cId="4010063240" sldId="375"/>
            <ac:picMk id="33" creationId="{979D8557-4B39-2A48-B47C-689FEEAC8AF0}"/>
          </ac:picMkLst>
        </pc:picChg>
        <pc:picChg chg="del">
          <ac:chgData name="瑛莉菜 羽田" userId="64c7e7a027abc1d1" providerId="LiveId" clId="{8C0BEEAC-B7A4-49B0-8022-EC0A5F0E54AD}" dt="2024-09-17T06:27:50.776" v="36" actId="478"/>
          <ac:picMkLst>
            <pc:docMk/>
            <pc:sldMk cId="4010063240" sldId="375"/>
            <ac:picMk id="35" creationId="{B38BDF6D-F5AD-899B-DB95-C204FABD183A}"/>
          </ac:picMkLst>
        </pc:picChg>
      </pc:sldChg>
    </pc:docChg>
  </pc:docChgLst>
  <pc:docChgLst>
    <pc:chgData name="瑛莉菜 羽田" userId="64c7e7a027abc1d1" providerId="LiveId" clId="{72CE6FB9-6853-405E-B54C-E197F15BA6F7}"/>
    <pc:docChg chg="custSel modSld">
      <pc:chgData name="瑛莉菜 羽田" userId="64c7e7a027abc1d1" providerId="LiveId" clId="{72CE6FB9-6853-405E-B54C-E197F15BA6F7}" dt="2024-09-17T06:05:14.469" v="58" actId="1076"/>
      <pc:docMkLst>
        <pc:docMk/>
      </pc:docMkLst>
      <pc:sldChg chg="addSp delSp modSp mod">
        <pc:chgData name="瑛莉菜 羽田" userId="64c7e7a027abc1d1" providerId="LiveId" clId="{72CE6FB9-6853-405E-B54C-E197F15BA6F7}" dt="2024-09-17T06:05:14.469" v="58" actId="1076"/>
        <pc:sldMkLst>
          <pc:docMk/>
          <pc:sldMk cId="4010063240" sldId="375"/>
        </pc:sldMkLst>
        <pc:spChg chg="mod">
          <ac:chgData name="瑛莉菜 羽田" userId="64c7e7a027abc1d1" providerId="LiveId" clId="{72CE6FB9-6853-405E-B54C-E197F15BA6F7}" dt="2024-09-17T06:03:37.717" v="4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2CE6FB9-6853-405E-B54C-E197F15BA6F7}" dt="2024-09-17T06:03:20.851" v="14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72CE6FB9-6853-405E-B54C-E197F15BA6F7}" dt="2024-09-17T06:04:05.573" v="4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2CE6FB9-6853-405E-B54C-E197F15BA6F7}" dt="2024-09-17T06:03:02.385" v="10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2CE6FB9-6853-405E-B54C-E197F15BA6F7}" dt="2024-09-17T06:03:13.270" v="13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72CE6FB9-6853-405E-B54C-E197F15BA6F7}" dt="2024-09-17T06:04:29.018" v="50" actId="1076"/>
          <ac:picMkLst>
            <pc:docMk/>
            <pc:sldMk cId="4010063240" sldId="375"/>
            <ac:picMk id="5" creationId="{E49ABFE5-422E-A870-4DD8-A0824659993B}"/>
          </ac:picMkLst>
        </pc:picChg>
        <pc:picChg chg="del">
          <ac:chgData name="瑛莉菜 羽田" userId="64c7e7a027abc1d1" providerId="LiveId" clId="{72CE6FB9-6853-405E-B54C-E197F15BA6F7}" dt="2024-09-17T06:03:05.072" v="11" actId="478"/>
          <ac:picMkLst>
            <pc:docMk/>
            <pc:sldMk cId="4010063240" sldId="375"/>
            <ac:picMk id="6" creationId="{467A56C2-BDB0-9CDA-D637-977B700AD6EB}"/>
          </ac:picMkLst>
        </pc:picChg>
        <pc:picChg chg="del">
          <ac:chgData name="瑛莉菜 羽田" userId="64c7e7a027abc1d1" providerId="LiveId" clId="{72CE6FB9-6853-405E-B54C-E197F15BA6F7}" dt="2024-09-17T06:03:05.745" v="12" actId="478"/>
          <ac:picMkLst>
            <pc:docMk/>
            <pc:sldMk cId="4010063240" sldId="375"/>
            <ac:picMk id="8" creationId="{DAEA71BE-CD29-AAB4-9266-CE4F676644A3}"/>
          </ac:picMkLst>
        </pc:picChg>
        <pc:picChg chg="add mod">
          <ac:chgData name="瑛莉菜 羽田" userId="64c7e7a027abc1d1" providerId="LiveId" clId="{72CE6FB9-6853-405E-B54C-E197F15BA6F7}" dt="2024-09-17T06:04:52.496" v="55" actId="1076"/>
          <ac:picMkLst>
            <pc:docMk/>
            <pc:sldMk cId="4010063240" sldId="375"/>
            <ac:picMk id="9" creationId="{91C37DFE-C45E-94D3-D19A-DF9524B872C6}"/>
          </ac:picMkLst>
        </pc:picChg>
        <pc:picChg chg="add mod">
          <ac:chgData name="瑛莉菜 羽田" userId="64c7e7a027abc1d1" providerId="LiveId" clId="{72CE6FB9-6853-405E-B54C-E197F15BA6F7}" dt="2024-09-17T06:05:14.469" v="58" actId="1076"/>
          <ac:picMkLst>
            <pc:docMk/>
            <pc:sldMk cId="4010063240" sldId="375"/>
            <ac:picMk id="33" creationId="{E66B8DA2-E63C-9C74-14D4-7D4A770E6FE3}"/>
          </ac:picMkLst>
        </pc:picChg>
      </pc:sldChg>
    </pc:docChg>
  </pc:docChgLst>
  <pc:docChgLst>
    <pc:chgData name="瑛莉菜 羽田" userId="64c7e7a027abc1d1" providerId="LiveId" clId="{AD9D6537-3635-43A0-841E-500BECF0B1EC}"/>
    <pc:docChg chg="undo custSel modSld">
      <pc:chgData name="瑛莉菜 羽田" userId="64c7e7a027abc1d1" providerId="LiveId" clId="{AD9D6537-3635-43A0-841E-500BECF0B1EC}" dt="2024-09-09T08:08:11.921" v="117" actId="14100"/>
      <pc:docMkLst>
        <pc:docMk/>
      </pc:docMkLst>
      <pc:sldChg chg="addSp delSp modSp mod">
        <pc:chgData name="瑛莉菜 羽田" userId="64c7e7a027abc1d1" providerId="LiveId" clId="{AD9D6537-3635-43A0-841E-500BECF0B1EC}" dt="2024-09-09T08:08:11.921" v="117" actId="14100"/>
        <pc:sldMkLst>
          <pc:docMk/>
          <pc:sldMk cId="4010063240" sldId="375"/>
        </pc:sldMkLst>
        <pc:spChg chg="mod">
          <ac:chgData name="瑛莉菜 羽田" userId="64c7e7a027abc1d1" providerId="LiveId" clId="{AD9D6537-3635-43A0-841E-500BECF0B1EC}" dt="2024-09-09T08:05:41.645" v="9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AD9D6537-3635-43A0-841E-500BECF0B1EC}" dt="2024-09-09T08:00:42.227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AD9D6537-3635-43A0-841E-500BECF0B1EC}" dt="2024-09-09T08:01:42.832" v="9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AD9D6537-3635-43A0-841E-500BECF0B1EC}" dt="2024-09-09T08:00:21.692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AD9D6537-3635-43A0-841E-500BECF0B1EC}" dt="2024-09-09T08:00:28.393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AD9D6537-3635-43A0-841E-500BECF0B1EC}" dt="2024-09-09T08:08:11.921" v="117" actId="14100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AD9D6537-3635-43A0-841E-500BECF0B1EC}" dt="2024-09-09T08:06:21.669" v="103" actId="14100"/>
          <ac:picMkLst>
            <pc:docMk/>
            <pc:sldMk cId="4010063240" sldId="375"/>
            <ac:picMk id="5" creationId="{EC8C2C1A-2D9B-1DA4-E250-5FE9AE897D44}"/>
          </ac:picMkLst>
        </pc:picChg>
        <pc:picChg chg="del">
          <ac:chgData name="瑛莉菜 羽田" userId="64c7e7a027abc1d1" providerId="LiveId" clId="{AD9D6537-3635-43A0-841E-500BECF0B1EC}" dt="2024-09-09T08:06:16.741" v="101" actId="478"/>
          <ac:picMkLst>
            <pc:docMk/>
            <pc:sldMk cId="4010063240" sldId="375"/>
            <ac:picMk id="6" creationId="{1135EECE-504F-9424-ACC0-FE9A43FC3E48}"/>
          </ac:picMkLst>
        </pc:picChg>
        <pc:picChg chg="del">
          <ac:chgData name="瑛莉菜 羽田" userId="64c7e7a027abc1d1" providerId="LiveId" clId="{AD9D6537-3635-43A0-841E-500BECF0B1EC}" dt="2024-09-09T08:06:23.273" v="105" actId="478"/>
          <ac:picMkLst>
            <pc:docMk/>
            <pc:sldMk cId="4010063240" sldId="375"/>
            <ac:picMk id="8" creationId="{177B220F-D93E-3FE7-549B-B287A9F85141}"/>
          </ac:picMkLst>
        </pc:picChg>
        <pc:picChg chg="add mod">
          <ac:chgData name="瑛莉菜 羽田" userId="64c7e7a027abc1d1" providerId="LiveId" clId="{AD9D6537-3635-43A0-841E-500BECF0B1EC}" dt="2024-09-09T08:06:51.786" v="109" actId="14100"/>
          <ac:picMkLst>
            <pc:docMk/>
            <pc:sldMk cId="4010063240" sldId="375"/>
            <ac:picMk id="9" creationId="{A34A0D4C-F3BA-D1AB-19F7-68A1BE4C89B8}"/>
          </ac:picMkLst>
        </pc:picChg>
        <pc:picChg chg="del">
          <ac:chgData name="瑛莉菜 羽田" userId="64c7e7a027abc1d1" providerId="LiveId" clId="{AD9D6537-3635-43A0-841E-500BECF0B1EC}" dt="2024-09-09T08:06:22.801" v="104" actId="478"/>
          <ac:picMkLst>
            <pc:docMk/>
            <pc:sldMk cId="4010063240" sldId="375"/>
            <ac:picMk id="12" creationId="{33D79CC4-8718-ECD8-6487-89CBC6A8A6E2}"/>
          </ac:picMkLst>
        </pc:picChg>
        <pc:picChg chg="add mod">
          <ac:chgData name="瑛莉菜 羽田" userId="64c7e7a027abc1d1" providerId="LiveId" clId="{AD9D6537-3635-43A0-841E-500BECF0B1EC}" dt="2024-09-09T08:07:24.921" v="112" actId="1076"/>
          <ac:picMkLst>
            <pc:docMk/>
            <pc:sldMk cId="4010063240" sldId="375"/>
            <ac:picMk id="13" creationId="{72C9AD0E-CF0B-CF6D-A3CA-C2E3B1785443}"/>
          </ac:picMkLst>
        </pc:picChg>
      </pc:sldChg>
    </pc:docChg>
  </pc:docChgLst>
  <pc:docChgLst>
    <pc:chgData name="瑛莉菜 羽田" userId="64c7e7a027abc1d1" providerId="LiveId" clId="{02640EFA-F9A1-4E84-9D25-BFF6878E7E6C}"/>
    <pc:docChg chg="custSel modSld">
      <pc:chgData name="瑛莉菜 羽田" userId="64c7e7a027abc1d1" providerId="LiveId" clId="{02640EFA-F9A1-4E84-9D25-BFF6878E7E6C}" dt="2024-09-09T07:14:29.979" v="52" actId="1076"/>
      <pc:docMkLst>
        <pc:docMk/>
      </pc:docMkLst>
      <pc:sldChg chg="addSp delSp modSp mod">
        <pc:chgData name="瑛莉菜 羽田" userId="64c7e7a027abc1d1" providerId="LiveId" clId="{02640EFA-F9A1-4E84-9D25-BFF6878E7E6C}" dt="2024-09-09T07:14:29.979" v="52" actId="1076"/>
        <pc:sldMkLst>
          <pc:docMk/>
          <pc:sldMk cId="4010063240" sldId="375"/>
        </pc:sldMkLst>
        <pc:spChg chg="mod">
          <ac:chgData name="瑛莉菜 羽田" userId="64c7e7a027abc1d1" providerId="LiveId" clId="{02640EFA-F9A1-4E84-9D25-BFF6878E7E6C}" dt="2024-09-09T07:12:33.705" v="3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02640EFA-F9A1-4E84-9D25-BFF6878E7E6C}" dt="2024-09-09T07:12:09.809" v="4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02640EFA-F9A1-4E84-9D25-BFF6878E7E6C}" dt="2024-09-09T07:11:31.776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02640EFA-F9A1-4E84-9D25-BFF6878E7E6C}" dt="2024-09-09T07:11:39.929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02640EFA-F9A1-4E84-9D25-BFF6878E7E6C}" dt="2024-09-09T07:13:00.051" v="35" actId="14100"/>
          <ac:picMkLst>
            <pc:docMk/>
            <pc:sldMk cId="4010063240" sldId="375"/>
            <ac:picMk id="5" creationId="{36A189CF-F788-F095-44AD-1C7E1E75F555}"/>
          </ac:picMkLst>
        </pc:picChg>
        <pc:picChg chg="del">
          <ac:chgData name="瑛莉菜 羽田" userId="64c7e7a027abc1d1" providerId="LiveId" clId="{02640EFA-F9A1-4E84-9D25-BFF6878E7E6C}" dt="2024-09-09T07:12:54.166" v="33" actId="478"/>
          <ac:picMkLst>
            <pc:docMk/>
            <pc:sldMk cId="4010063240" sldId="375"/>
            <ac:picMk id="6" creationId="{C734D507-5C8D-4A25-9CD4-13E2599C57C1}"/>
          </ac:picMkLst>
        </pc:picChg>
        <pc:picChg chg="add del mod">
          <ac:chgData name="瑛莉菜 羽田" userId="64c7e7a027abc1d1" providerId="LiveId" clId="{02640EFA-F9A1-4E84-9D25-BFF6878E7E6C}" dt="2024-09-09T07:13:56.806" v="44" actId="478"/>
          <ac:picMkLst>
            <pc:docMk/>
            <pc:sldMk cId="4010063240" sldId="375"/>
            <ac:picMk id="8" creationId="{59FF9C57-37BD-BECE-3E23-BB8A65892D8D}"/>
          </ac:picMkLst>
        </pc:picChg>
        <pc:picChg chg="del">
          <ac:chgData name="瑛莉菜 羽田" userId="64c7e7a027abc1d1" providerId="LiveId" clId="{02640EFA-F9A1-4E84-9D25-BFF6878E7E6C}" dt="2024-09-09T07:13:01.922" v="37" actId="478"/>
          <ac:picMkLst>
            <pc:docMk/>
            <pc:sldMk cId="4010063240" sldId="375"/>
            <ac:picMk id="9" creationId="{CF087C5B-8D88-07B0-5967-CF97ED0F8B9C}"/>
          </ac:picMkLst>
        </pc:picChg>
        <pc:picChg chg="del">
          <ac:chgData name="瑛莉菜 羽田" userId="64c7e7a027abc1d1" providerId="LiveId" clId="{02640EFA-F9A1-4E84-9D25-BFF6878E7E6C}" dt="2024-09-09T07:13:01.419" v="36" actId="478"/>
          <ac:picMkLst>
            <pc:docMk/>
            <pc:sldMk cId="4010063240" sldId="375"/>
            <ac:picMk id="12" creationId="{3056FA51-DF9B-D331-8214-5C1CD668F162}"/>
          </ac:picMkLst>
        </pc:picChg>
        <pc:picChg chg="add mod">
          <ac:chgData name="瑛莉菜 羽田" userId="64c7e7a027abc1d1" providerId="LiveId" clId="{02640EFA-F9A1-4E84-9D25-BFF6878E7E6C}" dt="2024-09-09T07:13:55.673" v="43" actId="1076"/>
          <ac:picMkLst>
            <pc:docMk/>
            <pc:sldMk cId="4010063240" sldId="375"/>
            <ac:picMk id="13" creationId="{3F95E31D-430F-91FD-6476-D6A7B6F5A883}"/>
          </ac:picMkLst>
        </pc:picChg>
        <pc:picChg chg="add mod">
          <ac:chgData name="瑛莉菜 羽田" userId="64c7e7a027abc1d1" providerId="LiveId" clId="{02640EFA-F9A1-4E84-9D25-BFF6878E7E6C}" dt="2024-09-09T07:14:29.979" v="52" actId="1076"/>
          <ac:picMkLst>
            <pc:docMk/>
            <pc:sldMk cId="4010063240" sldId="375"/>
            <ac:picMk id="16" creationId="{3DBD8CB8-853D-2290-7C3F-CB77DE76D71E}"/>
          </ac:picMkLst>
        </pc:picChg>
      </pc:sldChg>
    </pc:docChg>
  </pc:docChgLst>
  <pc:docChgLst>
    <pc:chgData name="瑛莉菜 羽田" userId="64c7e7a027abc1d1" providerId="LiveId" clId="{BAAA13A9-4EFA-4D92-93B8-168DEB33A968}"/>
    <pc:docChg chg="custSel modSld">
      <pc:chgData name="瑛莉菜 羽田" userId="64c7e7a027abc1d1" providerId="LiveId" clId="{BAAA13A9-4EFA-4D92-93B8-168DEB33A968}" dt="2024-09-10T06:28:09.439" v="69" actId="1076"/>
      <pc:docMkLst>
        <pc:docMk/>
      </pc:docMkLst>
      <pc:sldChg chg="addSp delSp modSp mod">
        <pc:chgData name="瑛莉菜 羽田" userId="64c7e7a027abc1d1" providerId="LiveId" clId="{BAAA13A9-4EFA-4D92-93B8-168DEB33A968}" dt="2024-09-10T06:28:09.439" v="69" actId="1076"/>
        <pc:sldMkLst>
          <pc:docMk/>
          <pc:sldMk cId="4010063240" sldId="375"/>
        </pc:sldMkLst>
        <pc:spChg chg="mod">
          <ac:chgData name="瑛莉菜 羽田" userId="64c7e7a027abc1d1" providerId="LiveId" clId="{BAAA13A9-4EFA-4D92-93B8-168DEB33A968}" dt="2024-09-10T06:25:13.944" v="3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AAA13A9-4EFA-4D92-93B8-168DEB33A968}" dt="2024-09-10T06:24:52.342" v="13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BAAA13A9-4EFA-4D92-93B8-168DEB33A968}" dt="2024-09-10T06:25:39.993" v="43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AAA13A9-4EFA-4D92-93B8-168DEB33A968}" dt="2024-09-10T06:24:29.520" v="11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AAA13A9-4EFA-4D92-93B8-168DEB33A968}" dt="2024-09-10T06:24:40.048" v="12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AAA13A9-4EFA-4D92-93B8-168DEB33A968}" dt="2024-09-10T06:26:26.438" v="49" actId="1076"/>
          <ac:picMkLst>
            <pc:docMk/>
            <pc:sldMk cId="4010063240" sldId="375"/>
            <ac:picMk id="5" creationId="{08C14689-1AD4-6415-7FB2-2B8ED586CFDF}"/>
          </ac:picMkLst>
        </pc:picChg>
        <pc:picChg chg="del">
          <ac:chgData name="瑛莉菜 羽田" userId="64c7e7a027abc1d1" providerId="LiveId" clId="{BAAA13A9-4EFA-4D92-93B8-168DEB33A968}" dt="2024-09-10T06:25:44.166" v="44" actId="478"/>
          <ac:picMkLst>
            <pc:docMk/>
            <pc:sldMk cId="4010063240" sldId="375"/>
            <ac:picMk id="6" creationId="{95C0B06E-FE59-D97D-3AD5-93173370527C}"/>
          </ac:picMkLst>
        </pc:picChg>
        <pc:picChg chg="del">
          <ac:chgData name="瑛莉菜 羽田" userId="64c7e7a027abc1d1" providerId="LiveId" clId="{BAAA13A9-4EFA-4D92-93B8-168DEB33A968}" dt="2024-09-10T06:25:45.146" v="46" actId="478"/>
          <ac:picMkLst>
            <pc:docMk/>
            <pc:sldMk cId="4010063240" sldId="375"/>
            <ac:picMk id="8" creationId="{4B059278-4C51-B9FD-9D51-B4482E115CE3}"/>
          </ac:picMkLst>
        </pc:picChg>
        <pc:picChg chg="add mod">
          <ac:chgData name="瑛莉菜 羽田" userId="64c7e7a027abc1d1" providerId="LiveId" clId="{BAAA13A9-4EFA-4D92-93B8-168DEB33A968}" dt="2024-09-10T06:26:56.127" v="54" actId="1076"/>
          <ac:picMkLst>
            <pc:docMk/>
            <pc:sldMk cId="4010063240" sldId="375"/>
            <ac:picMk id="9" creationId="{2AFB53EF-6F4B-0025-3FED-E82F33110BE1}"/>
          </ac:picMkLst>
        </pc:picChg>
        <pc:picChg chg="add mod">
          <ac:chgData name="瑛莉菜 羽田" userId="64c7e7a027abc1d1" providerId="LiveId" clId="{BAAA13A9-4EFA-4D92-93B8-168DEB33A968}" dt="2024-09-10T06:27:17.081" v="59" actId="1076"/>
          <ac:picMkLst>
            <pc:docMk/>
            <pc:sldMk cId="4010063240" sldId="375"/>
            <ac:picMk id="13" creationId="{3FA767AF-A7DA-668B-C56D-368BB1CA019E}"/>
          </ac:picMkLst>
        </pc:picChg>
        <pc:picChg chg="del">
          <ac:chgData name="瑛莉菜 羽田" userId="64c7e7a027abc1d1" providerId="LiveId" clId="{BAAA13A9-4EFA-4D92-93B8-168DEB33A968}" dt="2024-09-10T06:25:44.752" v="45" actId="478"/>
          <ac:picMkLst>
            <pc:docMk/>
            <pc:sldMk cId="4010063240" sldId="375"/>
            <ac:picMk id="15" creationId="{D3FDDA93-0C11-5C79-5748-E403DABEE7EF}"/>
          </ac:picMkLst>
        </pc:picChg>
        <pc:picChg chg="add mod">
          <ac:chgData name="瑛莉菜 羽田" userId="64c7e7a027abc1d1" providerId="LiveId" clId="{BAAA13A9-4EFA-4D92-93B8-168DEB33A968}" dt="2024-09-10T06:27:38.774" v="62" actId="1076"/>
          <ac:picMkLst>
            <pc:docMk/>
            <pc:sldMk cId="4010063240" sldId="375"/>
            <ac:picMk id="29" creationId="{0609C13E-12F3-77BF-A30D-3F2C329A6B33}"/>
          </ac:picMkLst>
        </pc:picChg>
        <pc:picChg chg="add mod">
          <ac:chgData name="瑛莉菜 羽田" userId="64c7e7a027abc1d1" providerId="LiveId" clId="{BAAA13A9-4EFA-4D92-93B8-168DEB33A968}" dt="2024-09-10T06:28:09.439" v="69" actId="1076"/>
          <ac:picMkLst>
            <pc:docMk/>
            <pc:sldMk cId="4010063240" sldId="375"/>
            <ac:picMk id="31" creationId="{917DBEC9-0A60-4C5A-5279-A67C02E18635}"/>
          </ac:picMkLst>
        </pc:picChg>
      </pc:sldChg>
    </pc:docChg>
  </pc:docChgLst>
  <pc:docChgLst>
    <pc:chgData name="瑛莉菜 羽田" userId="64c7e7a027abc1d1" providerId="LiveId" clId="{DD5A2BC6-49D1-433C-A87F-ADC0EA6664C5}"/>
    <pc:docChg chg="custSel modSld">
      <pc:chgData name="瑛莉菜 羽田" userId="64c7e7a027abc1d1" providerId="LiveId" clId="{DD5A2BC6-49D1-433C-A87F-ADC0EA6664C5}" dt="2024-09-10T07:10:32.870" v="50" actId="1076"/>
      <pc:docMkLst>
        <pc:docMk/>
      </pc:docMkLst>
      <pc:sldChg chg="addSp delSp modSp mod">
        <pc:chgData name="瑛莉菜 羽田" userId="64c7e7a027abc1d1" providerId="LiveId" clId="{DD5A2BC6-49D1-433C-A87F-ADC0EA6664C5}" dt="2024-09-10T07:10:32.870" v="50" actId="1076"/>
        <pc:sldMkLst>
          <pc:docMk/>
          <pc:sldMk cId="4010063240" sldId="375"/>
        </pc:sldMkLst>
        <pc:spChg chg="mod">
          <ac:chgData name="瑛莉菜 羽田" userId="64c7e7a027abc1d1" providerId="LiveId" clId="{DD5A2BC6-49D1-433C-A87F-ADC0EA6664C5}" dt="2024-09-10T07:02:54.300" v="22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D5A2BC6-49D1-433C-A87F-ADC0EA6664C5}" dt="2024-09-10T07:03:19.627" v="31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D5A2BC6-49D1-433C-A87F-ADC0EA6664C5}" dt="2024-09-10T07:02:31.354" v="11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D5A2BC6-49D1-433C-A87F-ADC0EA6664C5}" dt="2024-09-10T07:02:40.085" v="2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DD5A2BC6-49D1-433C-A87F-ADC0EA6664C5}" dt="2024-09-10T07:03:21.871" v="32" actId="478"/>
          <ac:picMkLst>
            <pc:docMk/>
            <pc:sldMk cId="4010063240" sldId="375"/>
            <ac:picMk id="5" creationId="{653B396E-6374-A64E-AF06-09FF47F107EC}"/>
          </ac:picMkLst>
        </pc:picChg>
        <pc:picChg chg="add mod">
          <ac:chgData name="瑛莉菜 羽田" userId="64c7e7a027abc1d1" providerId="LiveId" clId="{DD5A2BC6-49D1-433C-A87F-ADC0EA6664C5}" dt="2024-09-10T07:08:04.303" v="39" actId="1076"/>
          <ac:picMkLst>
            <pc:docMk/>
            <pc:sldMk cId="4010063240" sldId="375"/>
            <ac:picMk id="6" creationId="{06754D73-E7C9-D965-72F1-DCB6482AFBD2}"/>
          </ac:picMkLst>
        </pc:picChg>
        <pc:picChg chg="add mod">
          <ac:chgData name="瑛莉菜 羽田" userId="64c7e7a027abc1d1" providerId="LiveId" clId="{DD5A2BC6-49D1-433C-A87F-ADC0EA6664C5}" dt="2024-09-10T07:10:32.870" v="50" actId="1076"/>
          <ac:picMkLst>
            <pc:docMk/>
            <pc:sldMk cId="4010063240" sldId="375"/>
            <ac:picMk id="8" creationId="{0554FEAB-AB8F-66E7-7273-6DAACFF4DBC9}"/>
          </ac:picMkLst>
        </pc:picChg>
        <pc:picChg chg="del">
          <ac:chgData name="瑛莉菜 羽田" userId="64c7e7a027abc1d1" providerId="LiveId" clId="{DD5A2BC6-49D1-433C-A87F-ADC0EA6664C5}" dt="2024-09-10T07:03:22.828" v="34" actId="478"/>
          <ac:picMkLst>
            <pc:docMk/>
            <pc:sldMk cId="4010063240" sldId="375"/>
            <ac:picMk id="9" creationId="{72466270-D63B-32B2-8902-CC41DAB71878}"/>
          </ac:picMkLst>
        </pc:picChg>
        <pc:picChg chg="del">
          <ac:chgData name="瑛莉菜 羽田" userId="64c7e7a027abc1d1" providerId="LiveId" clId="{DD5A2BC6-49D1-433C-A87F-ADC0EA6664C5}" dt="2024-09-10T07:03:22.447" v="33" actId="478"/>
          <ac:picMkLst>
            <pc:docMk/>
            <pc:sldMk cId="4010063240" sldId="375"/>
            <ac:picMk id="13" creationId="{3DA25B7B-7798-E6E3-F252-6ACA663D4A79}"/>
          </ac:picMkLst>
        </pc:picChg>
        <pc:picChg chg="add mod">
          <ac:chgData name="瑛莉菜 羽田" userId="64c7e7a027abc1d1" providerId="LiveId" clId="{DD5A2BC6-49D1-433C-A87F-ADC0EA6664C5}" dt="2024-09-10T07:08:57.228" v="49" actId="1076"/>
          <ac:picMkLst>
            <pc:docMk/>
            <pc:sldMk cId="4010063240" sldId="375"/>
            <ac:picMk id="15" creationId="{164FECD2-CD97-E05D-B555-6818778F8E0D}"/>
          </ac:picMkLst>
        </pc:picChg>
      </pc:sldChg>
    </pc:docChg>
  </pc:docChgLst>
  <pc:docChgLst>
    <pc:chgData name="瑛莉菜 羽田" userId="64c7e7a027abc1d1" providerId="LiveId" clId="{79F2D5F0-E4E8-4753-8B32-2D3C25FCE09B}"/>
    <pc:docChg chg="custSel modSld">
      <pc:chgData name="瑛莉菜 羽田" userId="64c7e7a027abc1d1" providerId="LiveId" clId="{79F2D5F0-E4E8-4753-8B32-2D3C25FCE09B}" dt="2024-09-09T07:30:09.627" v="50" actId="1076"/>
      <pc:docMkLst>
        <pc:docMk/>
      </pc:docMkLst>
      <pc:sldChg chg="addSp delSp modSp mod">
        <pc:chgData name="瑛莉菜 羽田" userId="64c7e7a027abc1d1" providerId="LiveId" clId="{79F2D5F0-E4E8-4753-8B32-2D3C25FCE09B}" dt="2024-09-09T07:30:09.627" v="50" actId="1076"/>
        <pc:sldMkLst>
          <pc:docMk/>
          <pc:sldMk cId="4010063240" sldId="375"/>
        </pc:sldMkLst>
        <pc:spChg chg="mod">
          <ac:chgData name="瑛莉菜 羽田" userId="64c7e7a027abc1d1" providerId="LiveId" clId="{79F2D5F0-E4E8-4753-8B32-2D3C25FCE09B}" dt="2024-09-09T07:21:07.461" v="2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9F2D5F0-E4E8-4753-8B32-2D3C25FCE09B}" dt="2024-09-09T07:26:45.340" v="33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9F2D5F0-E4E8-4753-8B32-2D3C25FCE09B}" dt="2024-09-09T07:20:29.00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9F2D5F0-E4E8-4753-8B32-2D3C25FCE09B}" dt="2024-09-09T07:20:35.382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79F2D5F0-E4E8-4753-8B32-2D3C25FCE09B}" dt="2024-09-09T07:28:55.727" v="36" actId="478"/>
          <ac:picMkLst>
            <pc:docMk/>
            <pc:sldMk cId="4010063240" sldId="375"/>
            <ac:picMk id="5" creationId="{36A189CF-F788-F095-44AD-1C7E1E75F555}"/>
          </ac:picMkLst>
        </pc:picChg>
        <pc:picChg chg="add mod">
          <ac:chgData name="瑛莉菜 羽田" userId="64c7e7a027abc1d1" providerId="LiveId" clId="{79F2D5F0-E4E8-4753-8B32-2D3C25FCE09B}" dt="2024-09-09T07:29:04.517" v="40" actId="14100"/>
          <ac:picMkLst>
            <pc:docMk/>
            <pc:sldMk cId="4010063240" sldId="375"/>
            <ac:picMk id="6" creationId="{6ED04487-DF8F-2197-D1DA-54F4A1AA1BA4}"/>
          </ac:picMkLst>
        </pc:picChg>
        <pc:picChg chg="add mod">
          <ac:chgData name="瑛莉菜 羽田" userId="64c7e7a027abc1d1" providerId="LiveId" clId="{79F2D5F0-E4E8-4753-8B32-2D3C25FCE09B}" dt="2024-09-09T07:29:42.099" v="45" actId="1076"/>
          <ac:picMkLst>
            <pc:docMk/>
            <pc:sldMk cId="4010063240" sldId="375"/>
            <ac:picMk id="8" creationId="{C15C8F57-E246-8FB3-990D-168183FAFD61}"/>
          </ac:picMkLst>
        </pc:picChg>
        <pc:picChg chg="add mod">
          <ac:chgData name="瑛莉菜 羽田" userId="64c7e7a027abc1d1" providerId="LiveId" clId="{79F2D5F0-E4E8-4753-8B32-2D3C25FCE09B}" dt="2024-09-09T07:30:09.627" v="50" actId="1076"/>
          <ac:picMkLst>
            <pc:docMk/>
            <pc:sldMk cId="4010063240" sldId="375"/>
            <ac:picMk id="11" creationId="{6DAF6D4A-E789-D4ED-6D56-865B3686CDC2}"/>
          </ac:picMkLst>
        </pc:picChg>
        <pc:picChg chg="del">
          <ac:chgData name="瑛莉菜 羽田" userId="64c7e7a027abc1d1" providerId="LiveId" clId="{79F2D5F0-E4E8-4753-8B32-2D3C25FCE09B}" dt="2024-09-09T07:29:05.579" v="41" actId="478"/>
          <ac:picMkLst>
            <pc:docMk/>
            <pc:sldMk cId="4010063240" sldId="375"/>
            <ac:picMk id="13" creationId="{3F95E31D-430F-91FD-6476-D6A7B6F5A883}"/>
          </ac:picMkLst>
        </pc:picChg>
        <pc:picChg chg="del">
          <ac:chgData name="瑛莉菜 羽田" userId="64c7e7a027abc1d1" providerId="LiveId" clId="{79F2D5F0-E4E8-4753-8B32-2D3C25FCE09B}" dt="2024-09-09T07:29:06.192" v="42" actId="478"/>
          <ac:picMkLst>
            <pc:docMk/>
            <pc:sldMk cId="4010063240" sldId="375"/>
            <ac:picMk id="16" creationId="{3DBD8CB8-853D-2290-7C3F-CB77DE76D71E}"/>
          </ac:picMkLst>
        </pc:picChg>
      </pc:sldChg>
    </pc:docChg>
  </pc:docChgLst>
  <pc:docChgLst>
    <pc:chgData name="瑛莉菜 羽田" userId="64c7e7a027abc1d1" providerId="LiveId" clId="{D8239F4C-D006-4AC7-8D98-B7359FB53CC6}"/>
    <pc:docChg chg="custSel modSld">
      <pc:chgData name="瑛莉菜 羽田" userId="64c7e7a027abc1d1" providerId="LiveId" clId="{D8239F4C-D006-4AC7-8D98-B7359FB53CC6}" dt="2024-09-10T02:22:16.094" v="63" actId="1076"/>
      <pc:docMkLst>
        <pc:docMk/>
      </pc:docMkLst>
      <pc:sldChg chg="addSp delSp modSp mod">
        <pc:chgData name="瑛莉菜 羽田" userId="64c7e7a027abc1d1" providerId="LiveId" clId="{D8239F4C-D006-4AC7-8D98-B7359FB53CC6}" dt="2024-09-10T02:22:16.094" v="63" actId="1076"/>
        <pc:sldMkLst>
          <pc:docMk/>
          <pc:sldMk cId="4010063240" sldId="375"/>
        </pc:sldMkLst>
        <pc:spChg chg="mod">
          <ac:chgData name="瑛莉菜 羽田" userId="64c7e7a027abc1d1" providerId="LiveId" clId="{D8239F4C-D006-4AC7-8D98-B7359FB53CC6}" dt="2024-09-10T02:20:11.180" v="1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8239F4C-D006-4AC7-8D98-B7359FB53CC6}" dt="2024-09-10T02:21:03.683" v="51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8239F4C-D006-4AC7-8D98-B7359FB53CC6}" dt="2024-09-10T02:18:55.33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8239F4C-D006-4AC7-8D98-B7359FB53CC6}" dt="2024-09-10T02:19:07.887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D8239F4C-D006-4AC7-8D98-B7359FB53CC6}" dt="2024-09-10T02:19:19.941" v="11" actId="20577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D8239F4C-D006-4AC7-8D98-B7359FB53CC6}" dt="2024-09-10T02:21:31.234" v="55" actId="1076"/>
          <ac:picMkLst>
            <pc:docMk/>
            <pc:sldMk cId="4010063240" sldId="375"/>
            <ac:picMk id="5" creationId="{AFFC5FFD-2C6D-9363-A60F-BF7C05353BC5}"/>
          </ac:picMkLst>
        </pc:picChg>
        <pc:picChg chg="del">
          <ac:chgData name="瑛莉菜 羽田" userId="64c7e7a027abc1d1" providerId="LiveId" clId="{D8239F4C-D006-4AC7-8D98-B7359FB53CC6}" dt="2024-09-10T02:21:27.808" v="54" actId="478"/>
          <ac:picMkLst>
            <pc:docMk/>
            <pc:sldMk cId="4010063240" sldId="375"/>
            <ac:picMk id="6" creationId="{3B3F5EE1-3AF4-D109-805B-1C703A6A2C55}"/>
          </ac:picMkLst>
        </pc:picChg>
        <pc:picChg chg="del">
          <ac:chgData name="瑛莉菜 羽田" userId="64c7e7a027abc1d1" providerId="LiveId" clId="{D8239F4C-D006-4AC7-8D98-B7359FB53CC6}" dt="2024-09-10T02:21:32.665" v="56" actId="478"/>
          <ac:picMkLst>
            <pc:docMk/>
            <pc:sldMk cId="4010063240" sldId="375"/>
            <ac:picMk id="8" creationId="{10F63819-BDB2-21ED-B79E-AC06F097692E}"/>
          </ac:picMkLst>
        </pc:picChg>
        <pc:picChg chg="add mod">
          <ac:chgData name="瑛莉菜 羽田" userId="64c7e7a027abc1d1" providerId="LiveId" clId="{D8239F4C-D006-4AC7-8D98-B7359FB53CC6}" dt="2024-09-10T02:21:57.518" v="60" actId="1076"/>
          <ac:picMkLst>
            <pc:docMk/>
            <pc:sldMk cId="4010063240" sldId="375"/>
            <ac:picMk id="9" creationId="{1B391B60-9491-08E8-3EC6-FDCF659B62AC}"/>
          </ac:picMkLst>
        </pc:picChg>
        <pc:picChg chg="add mod">
          <ac:chgData name="瑛莉菜 羽田" userId="64c7e7a027abc1d1" providerId="LiveId" clId="{D8239F4C-D006-4AC7-8D98-B7359FB53CC6}" dt="2024-09-10T02:22:16.094" v="63" actId="1076"/>
          <ac:picMkLst>
            <pc:docMk/>
            <pc:sldMk cId="4010063240" sldId="375"/>
            <ac:picMk id="12" creationId="{1C282A52-7314-B8A8-673E-F60E34521983}"/>
          </ac:picMkLst>
        </pc:picChg>
        <pc:picChg chg="del">
          <ac:chgData name="瑛莉菜 羽田" userId="64c7e7a027abc1d1" providerId="LiveId" clId="{D8239F4C-D006-4AC7-8D98-B7359FB53CC6}" dt="2024-09-10T02:21:33.295" v="57" actId="478"/>
          <ac:picMkLst>
            <pc:docMk/>
            <pc:sldMk cId="4010063240" sldId="375"/>
            <ac:picMk id="13" creationId="{141CCAE6-F085-F639-EB24-F6AB049E787B}"/>
          </ac:picMkLst>
        </pc:picChg>
      </pc:sldChg>
    </pc:docChg>
  </pc:docChgLst>
  <pc:docChgLst>
    <pc:chgData name="瑛莉菜 羽田" userId="64c7e7a027abc1d1" providerId="LiveId" clId="{28520FB5-063C-43B6-8A64-8F7C42887CDC}"/>
    <pc:docChg chg="custSel modSld">
      <pc:chgData name="瑛莉菜 羽田" userId="64c7e7a027abc1d1" providerId="LiveId" clId="{28520FB5-063C-43B6-8A64-8F7C42887CDC}" dt="2024-09-09T06:50:10.637" v="72" actId="1076"/>
      <pc:docMkLst>
        <pc:docMk/>
      </pc:docMkLst>
      <pc:sldChg chg="addSp delSp modSp mod">
        <pc:chgData name="瑛莉菜 羽田" userId="64c7e7a027abc1d1" providerId="LiveId" clId="{28520FB5-063C-43B6-8A64-8F7C42887CDC}" dt="2024-09-09T06:50:10.637" v="72" actId="1076"/>
        <pc:sldMkLst>
          <pc:docMk/>
          <pc:sldMk cId="4010063240" sldId="375"/>
        </pc:sldMkLst>
        <pc:spChg chg="mod">
          <ac:chgData name="瑛莉菜 羽田" userId="64c7e7a027abc1d1" providerId="LiveId" clId="{28520FB5-063C-43B6-8A64-8F7C42887CDC}" dt="2024-09-09T06:47:00.052" v="3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28520FB5-063C-43B6-8A64-8F7C42887CDC}" dt="2024-09-09T06:47:45.690" v="43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28520FB5-063C-43B6-8A64-8F7C42887CDC}" dt="2024-09-09T06:46:15.193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28520FB5-063C-43B6-8A64-8F7C42887CDC}" dt="2024-09-09T06:46:26.429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28520FB5-063C-43B6-8A64-8F7C42887CDC}" dt="2024-09-09T06:48:07.833" v="47" actId="478"/>
          <ac:picMkLst>
            <pc:docMk/>
            <pc:sldMk cId="4010063240" sldId="375"/>
            <ac:picMk id="5" creationId="{E8F48936-3C9C-8D85-F2E4-A4C685ACED4F}"/>
          </ac:picMkLst>
        </pc:picChg>
        <pc:picChg chg="add mod">
          <ac:chgData name="瑛莉菜 羽田" userId="64c7e7a027abc1d1" providerId="LiveId" clId="{28520FB5-063C-43B6-8A64-8F7C42887CDC}" dt="2024-09-09T06:48:36.138" v="49" actId="14100"/>
          <ac:picMkLst>
            <pc:docMk/>
            <pc:sldMk cId="4010063240" sldId="375"/>
            <ac:picMk id="6" creationId="{C851B347-6535-375B-F5B6-E26C4FE4F077}"/>
          </ac:picMkLst>
        </pc:picChg>
        <pc:picChg chg="del">
          <ac:chgData name="瑛莉菜 羽田" userId="64c7e7a027abc1d1" providerId="LiveId" clId="{28520FB5-063C-43B6-8A64-8F7C42887CDC}" dt="2024-09-09T06:48:37.849" v="51" actId="478"/>
          <ac:picMkLst>
            <pc:docMk/>
            <pc:sldMk cId="4010063240" sldId="375"/>
            <ac:picMk id="8" creationId="{7C0F8CC6-C7C0-2D90-2ED5-5B71F15594F9}"/>
          </ac:picMkLst>
        </pc:picChg>
        <pc:picChg chg="add mod">
          <ac:chgData name="瑛莉菜 羽田" userId="64c7e7a027abc1d1" providerId="LiveId" clId="{28520FB5-063C-43B6-8A64-8F7C42887CDC}" dt="2024-09-09T06:50:10.637" v="72" actId="1076"/>
          <ac:picMkLst>
            <pc:docMk/>
            <pc:sldMk cId="4010063240" sldId="375"/>
            <ac:picMk id="9" creationId="{39D468F3-C13D-A4FF-3D1C-FA8BB67FEDD4}"/>
          </ac:picMkLst>
        </pc:picChg>
        <pc:picChg chg="add mod">
          <ac:chgData name="瑛莉菜 羽田" userId="64c7e7a027abc1d1" providerId="LiveId" clId="{28520FB5-063C-43B6-8A64-8F7C42887CDC}" dt="2024-09-09T06:49:50.226" v="67" actId="1076"/>
          <ac:picMkLst>
            <pc:docMk/>
            <pc:sldMk cId="4010063240" sldId="375"/>
            <ac:picMk id="12" creationId="{B090BDD4-969A-0667-639D-402EE2C804B8}"/>
          </ac:picMkLst>
        </pc:picChg>
        <pc:picChg chg="del">
          <ac:chgData name="瑛莉菜 羽田" userId="64c7e7a027abc1d1" providerId="LiveId" clId="{28520FB5-063C-43B6-8A64-8F7C42887CDC}" dt="2024-09-09T06:48:37.286" v="50" actId="478"/>
          <ac:picMkLst>
            <pc:docMk/>
            <pc:sldMk cId="4010063240" sldId="375"/>
            <ac:picMk id="13" creationId="{E2A06BA3-862C-5BFE-9C0B-41DF9C197431}"/>
          </ac:picMkLst>
        </pc:picChg>
      </pc:sldChg>
    </pc:docChg>
  </pc:docChgLst>
  <pc:docChgLst>
    <pc:chgData name="瑛莉菜 羽田" userId="64c7e7a027abc1d1" providerId="LiveId" clId="{F7E8D066-3161-49C1-97F7-BB27256EF6B1}"/>
    <pc:docChg chg="custSel modSld">
      <pc:chgData name="瑛莉菜 羽田" userId="64c7e7a027abc1d1" providerId="LiveId" clId="{F7E8D066-3161-49C1-97F7-BB27256EF6B1}" dt="2024-09-17T05:59:19.913" v="52" actId="1076"/>
      <pc:docMkLst>
        <pc:docMk/>
      </pc:docMkLst>
      <pc:sldChg chg="addSp delSp modSp mod">
        <pc:chgData name="瑛莉菜 羽田" userId="64c7e7a027abc1d1" providerId="LiveId" clId="{F7E8D066-3161-49C1-97F7-BB27256EF6B1}" dt="2024-09-17T05:59:19.913" v="52" actId="1076"/>
        <pc:sldMkLst>
          <pc:docMk/>
          <pc:sldMk cId="4010063240" sldId="375"/>
        </pc:sldMkLst>
        <pc:spChg chg="mod">
          <ac:chgData name="瑛莉菜 羽田" userId="64c7e7a027abc1d1" providerId="LiveId" clId="{F7E8D066-3161-49C1-97F7-BB27256EF6B1}" dt="2024-09-17T05:57:52.601" v="3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F7E8D066-3161-49C1-97F7-BB27256EF6B1}" dt="2024-09-17T05:58:19.831" v="40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F7E8D066-3161-49C1-97F7-BB27256EF6B1}" dt="2024-09-17T05:57:21.263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F7E8D066-3161-49C1-97F7-BB27256EF6B1}" dt="2024-09-17T05:57:29.576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F7E8D066-3161-49C1-97F7-BB27256EF6B1}" dt="2024-09-17T05:58:23.015" v="41" actId="478"/>
          <ac:picMkLst>
            <pc:docMk/>
            <pc:sldMk cId="4010063240" sldId="375"/>
            <ac:picMk id="5" creationId="{B1A95C9E-1F75-0BD2-9306-164C8DDCD131}"/>
          </ac:picMkLst>
        </pc:picChg>
        <pc:picChg chg="add mod">
          <ac:chgData name="瑛莉菜 羽田" userId="64c7e7a027abc1d1" providerId="LiveId" clId="{F7E8D066-3161-49C1-97F7-BB27256EF6B1}" dt="2024-09-17T05:58:46.499" v="47" actId="1076"/>
          <ac:picMkLst>
            <pc:docMk/>
            <pc:sldMk cId="4010063240" sldId="375"/>
            <ac:picMk id="6" creationId="{467A56C2-BDB0-9CDA-D637-977B700AD6EB}"/>
          </ac:picMkLst>
        </pc:picChg>
        <pc:picChg chg="add mod">
          <ac:chgData name="瑛莉菜 羽田" userId="64c7e7a027abc1d1" providerId="LiveId" clId="{F7E8D066-3161-49C1-97F7-BB27256EF6B1}" dt="2024-09-17T05:59:04.841" v="50" actId="1076"/>
          <ac:picMkLst>
            <pc:docMk/>
            <pc:sldMk cId="4010063240" sldId="375"/>
            <ac:picMk id="8" creationId="{DAEA71BE-CD29-AAB4-9266-CE4F676644A3}"/>
          </ac:picMkLst>
        </pc:picChg>
        <pc:picChg chg="del">
          <ac:chgData name="瑛莉菜 羽田" userId="64c7e7a027abc1d1" providerId="LiveId" clId="{F7E8D066-3161-49C1-97F7-BB27256EF6B1}" dt="2024-09-17T05:58:23.633" v="42" actId="478"/>
          <ac:picMkLst>
            <pc:docMk/>
            <pc:sldMk cId="4010063240" sldId="375"/>
            <ac:picMk id="9" creationId="{82B39DB1-E1CD-0DE9-C515-396F164E6E56}"/>
          </ac:picMkLst>
        </pc:picChg>
        <pc:picChg chg="add mod">
          <ac:chgData name="瑛莉菜 羽田" userId="64c7e7a027abc1d1" providerId="LiveId" clId="{F7E8D066-3161-49C1-97F7-BB27256EF6B1}" dt="2024-09-17T05:59:19.913" v="52" actId="1076"/>
          <ac:picMkLst>
            <pc:docMk/>
            <pc:sldMk cId="4010063240" sldId="375"/>
            <ac:picMk id="29" creationId="{C85001B2-1586-F4C5-2176-445E576E5906}"/>
          </ac:picMkLst>
        </pc:picChg>
      </pc:sldChg>
    </pc:docChg>
  </pc:docChgLst>
  <pc:docChgLst>
    <pc:chgData name="瑛莉菜 羽田" userId="64c7e7a027abc1d1" providerId="LiveId" clId="{1CB72BC7-E91A-4A99-BA59-32D1EB7024BC}"/>
    <pc:docChg chg="custSel modSld">
      <pc:chgData name="瑛莉菜 羽田" userId="64c7e7a027abc1d1" providerId="LiveId" clId="{1CB72BC7-E91A-4A99-BA59-32D1EB7024BC}" dt="2024-09-10T02:30:11.977" v="115" actId="1076"/>
      <pc:docMkLst>
        <pc:docMk/>
      </pc:docMkLst>
      <pc:sldChg chg="addSp delSp modSp mod">
        <pc:chgData name="瑛莉菜 羽田" userId="64c7e7a027abc1d1" providerId="LiveId" clId="{1CB72BC7-E91A-4A99-BA59-32D1EB7024BC}" dt="2024-09-10T02:30:11.977" v="115" actId="1076"/>
        <pc:sldMkLst>
          <pc:docMk/>
          <pc:sldMk cId="4010063240" sldId="375"/>
        </pc:sldMkLst>
        <pc:spChg chg="mod">
          <ac:chgData name="瑛莉菜 羽田" userId="64c7e7a027abc1d1" providerId="LiveId" clId="{1CB72BC7-E91A-4A99-BA59-32D1EB7024BC}" dt="2024-09-10T02:27:53.403" v="91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CB72BC7-E91A-4A99-BA59-32D1EB7024BC}" dt="2024-09-10T02:27:27.867" v="25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CB72BC7-E91A-4A99-BA59-32D1EB7024BC}" dt="2024-09-10T02:28:32.120" v="9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CB72BC7-E91A-4A99-BA59-32D1EB7024BC}" dt="2024-09-10T02:27:05.942" v="10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CB72BC7-E91A-4A99-BA59-32D1EB7024BC}" dt="2024-09-10T02:27:13.906" v="2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1CB72BC7-E91A-4A99-BA59-32D1EB7024BC}" dt="2024-09-10T02:28:48.416" v="98" actId="478"/>
          <ac:picMkLst>
            <pc:docMk/>
            <pc:sldMk cId="4010063240" sldId="375"/>
            <ac:picMk id="5" creationId="{AFFC5FFD-2C6D-9363-A60F-BF7C05353BC5}"/>
          </ac:picMkLst>
        </pc:picChg>
        <pc:picChg chg="add mod">
          <ac:chgData name="瑛莉菜 羽田" userId="64c7e7a027abc1d1" providerId="LiveId" clId="{1CB72BC7-E91A-4A99-BA59-32D1EB7024BC}" dt="2024-09-10T02:29:22.657" v="109" actId="14100"/>
          <ac:picMkLst>
            <pc:docMk/>
            <pc:sldMk cId="4010063240" sldId="375"/>
            <ac:picMk id="6" creationId="{6F32B79C-6218-4003-B97F-FEB652DE7516}"/>
          </ac:picMkLst>
        </pc:picChg>
        <pc:picChg chg="add mod">
          <ac:chgData name="瑛莉菜 羽田" userId="64c7e7a027abc1d1" providerId="LiveId" clId="{1CB72BC7-E91A-4A99-BA59-32D1EB7024BC}" dt="2024-09-10T02:29:25.362" v="110" actId="1076"/>
          <ac:picMkLst>
            <pc:docMk/>
            <pc:sldMk cId="4010063240" sldId="375"/>
            <ac:picMk id="8" creationId="{EEF698D3-1BE5-076A-3DE4-504DA3568311}"/>
          </ac:picMkLst>
        </pc:picChg>
        <pc:picChg chg="del">
          <ac:chgData name="瑛莉菜 羽田" userId="64c7e7a027abc1d1" providerId="LiveId" clId="{1CB72BC7-E91A-4A99-BA59-32D1EB7024BC}" dt="2024-09-10T02:28:56.009" v="101" actId="478"/>
          <ac:picMkLst>
            <pc:docMk/>
            <pc:sldMk cId="4010063240" sldId="375"/>
            <ac:picMk id="9" creationId="{1B391B60-9491-08E8-3EC6-FDCF659B62AC}"/>
          </ac:picMkLst>
        </pc:picChg>
        <pc:picChg chg="del">
          <ac:chgData name="瑛莉菜 羽田" userId="64c7e7a027abc1d1" providerId="LiveId" clId="{1CB72BC7-E91A-4A99-BA59-32D1EB7024BC}" dt="2024-09-10T02:28:56.513" v="102" actId="478"/>
          <ac:picMkLst>
            <pc:docMk/>
            <pc:sldMk cId="4010063240" sldId="375"/>
            <ac:picMk id="12" creationId="{1C282A52-7314-B8A8-673E-F60E34521983}"/>
          </ac:picMkLst>
        </pc:picChg>
        <pc:picChg chg="add mod">
          <ac:chgData name="瑛莉菜 羽田" userId="64c7e7a027abc1d1" providerId="LiveId" clId="{1CB72BC7-E91A-4A99-BA59-32D1EB7024BC}" dt="2024-09-10T02:30:11.977" v="115" actId="1076"/>
          <ac:picMkLst>
            <pc:docMk/>
            <pc:sldMk cId="4010063240" sldId="375"/>
            <ac:picMk id="13" creationId="{A357B7BD-D505-E251-0438-A91F5CD2B93C}"/>
          </ac:picMkLst>
        </pc:picChg>
      </pc:sldChg>
    </pc:docChg>
  </pc:docChgLst>
  <pc:docChgLst>
    <pc:chgData name="瑛莉菜 羽田" userId="64c7e7a027abc1d1" providerId="LiveId" clId="{60D17FDC-E973-4A76-A60C-8234A0D7DE9B}"/>
    <pc:docChg chg="custSel modSld">
      <pc:chgData name="瑛莉菜 羽田" userId="64c7e7a027abc1d1" providerId="LiveId" clId="{60D17FDC-E973-4A76-A60C-8234A0D7DE9B}" dt="2024-09-17T06:08:45.156" v="54" actId="1076"/>
      <pc:docMkLst>
        <pc:docMk/>
      </pc:docMkLst>
      <pc:sldChg chg="addSp delSp modSp mod">
        <pc:chgData name="瑛莉菜 羽田" userId="64c7e7a027abc1d1" providerId="LiveId" clId="{60D17FDC-E973-4A76-A60C-8234A0D7DE9B}" dt="2024-09-17T06:08:45.156" v="54" actId="1076"/>
        <pc:sldMkLst>
          <pc:docMk/>
          <pc:sldMk cId="4010063240" sldId="375"/>
        </pc:sldMkLst>
        <pc:spChg chg="mod">
          <ac:chgData name="瑛莉菜 羽田" userId="64c7e7a027abc1d1" providerId="LiveId" clId="{60D17FDC-E973-4A76-A60C-8234A0D7DE9B}" dt="2024-09-17T06:07:15.755" v="3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60D17FDC-E973-4A76-A60C-8234A0D7DE9B}" dt="2024-09-17T06:07:42.726" v="42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60D17FDC-E973-4A76-A60C-8234A0D7DE9B}" dt="2024-09-17T06:06:40.031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60D17FDC-E973-4A76-A60C-8234A0D7DE9B}" dt="2024-09-17T06:06:57.716" v="1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60D17FDC-E973-4A76-A60C-8234A0D7DE9B}" dt="2024-09-17T06:07:44.499" v="43" actId="478"/>
          <ac:picMkLst>
            <pc:docMk/>
            <pc:sldMk cId="4010063240" sldId="375"/>
            <ac:picMk id="5" creationId="{E49ABFE5-422E-A870-4DD8-A0824659993B}"/>
          </ac:picMkLst>
        </pc:picChg>
        <pc:picChg chg="add mod">
          <ac:chgData name="瑛莉菜 羽田" userId="64c7e7a027abc1d1" providerId="LiveId" clId="{60D17FDC-E973-4A76-A60C-8234A0D7DE9B}" dt="2024-09-17T06:08:01.395" v="48" actId="1076"/>
          <ac:picMkLst>
            <pc:docMk/>
            <pc:sldMk cId="4010063240" sldId="375"/>
            <ac:picMk id="6" creationId="{3407B1FB-417C-C568-EBB6-260735512B41}"/>
          </ac:picMkLst>
        </pc:picChg>
        <pc:picChg chg="add mod">
          <ac:chgData name="瑛莉菜 羽田" userId="64c7e7a027abc1d1" providerId="LiveId" clId="{60D17FDC-E973-4A76-A60C-8234A0D7DE9B}" dt="2024-09-17T06:08:24.685" v="51" actId="1076"/>
          <ac:picMkLst>
            <pc:docMk/>
            <pc:sldMk cId="4010063240" sldId="375"/>
            <ac:picMk id="8" creationId="{AC7B21F2-5A7F-837B-DD62-AF5C3FC22576}"/>
          </ac:picMkLst>
        </pc:picChg>
        <pc:picChg chg="del">
          <ac:chgData name="瑛莉菜 羽田" userId="64c7e7a027abc1d1" providerId="LiveId" clId="{60D17FDC-E973-4A76-A60C-8234A0D7DE9B}" dt="2024-09-17T06:07:45.282" v="44" actId="478"/>
          <ac:picMkLst>
            <pc:docMk/>
            <pc:sldMk cId="4010063240" sldId="375"/>
            <ac:picMk id="9" creationId="{91C37DFE-C45E-94D3-D19A-DF9524B872C6}"/>
          </ac:picMkLst>
        </pc:picChg>
        <pc:picChg chg="del">
          <ac:chgData name="瑛莉菜 羽田" userId="64c7e7a027abc1d1" providerId="LiveId" clId="{60D17FDC-E973-4A76-A60C-8234A0D7DE9B}" dt="2024-09-17T06:07:45.828" v="45" actId="478"/>
          <ac:picMkLst>
            <pc:docMk/>
            <pc:sldMk cId="4010063240" sldId="375"/>
            <ac:picMk id="33" creationId="{E66B8DA2-E63C-9C74-14D4-7D4A770E6FE3}"/>
          </ac:picMkLst>
        </pc:picChg>
        <pc:picChg chg="add mod">
          <ac:chgData name="瑛莉菜 羽田" userId="64c7e7a027abc1d1" providerId="LiveId" clId="{60D17FDC-E973-4A76-A60C-8234A0D7DE9B}" dt="2024-09-17T06:08:45.156" v="54" actId="1076"/>
          <ac:picMkLst>
            <pc:docMk/>
            <pc:sldMk cId="4010063240" sldId="375"/>
            <ac:picMk id="35" creationId="{86DE9AD0-4461-F869-0EE1-F87077A38384}"/>
          </ac:picMkLst>
        </pc:picChg>
      </pc:sldChg>
    </pc:docChg>
  </pc:docChgLst>
  <pc:docChgLst>
    <pc:chgData name="瑛莉菜 羽田" userId="64c7e7a027abc1d1" providerId="LiveId" clId="{9E7FAFFD-42CE-4321-8D84-A3481B544ED1}"/>
    <pc:docChg chg="custSel modSld">
      <pc:chgData name="瑛莉菜 羽田" userId="64c7e7a027abc1d1" providerId="LiveId" clId="{9E7FAFFD-42CE-4321-8D84-A3481B544ED1}" dt="2024-09-17T06:14:30.855" v="74" actId="1076"/>
      <pc:docMkLst>
        <pc:docMk/>
      </pc:docMkLst>
      <pc:sldChg chg="addSp delSp modSp mod">
        <pc:chgData name="瑛莉菜 羽田" userId="64c7e7a027abc1d1" providerId="LiveId" clId="{9E7FAFFD-42CE-4321-8D84-A3481B544ED1}" dt="2024-09-17T06:14:30.855" v="74" actId="1076"/>
        <pc:sldMkLst>
          <pc:docMk/>
          <pc:sldMk cId="4010063240" sldId="375"/>
        </pc:sldMkLst>
        <pc:spChg chg="mod">
          <ac:chgData name="瑛莉菜 羽田" userId="64c7e7a027abc1d1" providerId="LiveId" clId="{9E7FAFFD-42CE-4321-8D84-A3481B544ED1}" dt="2024-09-17T06:12:05.893" v="52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E7FAFFD-42CE-4321-8D84-A3481B544ED1}" dt="2024-09-17T06:13:26.503" v="59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E7FAFFD-42CE-4321-8D84-A3481B544ED1}" dt="2024-09-17T06:11:37.832" v="16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E7FAFFD-42CE-4321-8D84-A3481B544ED1}" dt="2024-09-17T06:11:47.090" v="26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9E7FAFFD-42CE-4321-8D84-A3481B544ED1}" dt="2024-09-17T06:13:46.651" v="66" actId="14100"/>
          <ac:picMkLst>
            <pc:docMk/>
            <pc:sldMk cId="4010063240" sldId="375"/>
            <ac:picMk id="5" creationId="{68237DDA-1FC1-7034-FF1A-F8292434C1DE}"/>
          </ac:picMkLst>
        </pc:picChg>
        <pc:picChg chg="del">
          <ac:chgData name="瑛莉菜 羽田" userId="64c7e7a027abc1d1" providerId="LiveId" clId="{9E7FAFFD-42CE-4321-8D84-A3481B544ED1}" dt="2024-09-17T06:13:29.072" v="60" actId="478"/>
          <ac:picMkLst>
            <pc:docMk/>
            <pc:sldMk cId="4010063240" sldId="375"/>
            <ac:picMk id="6" creationId="{3407B1FB-417C-C568-EBB6-260735512B41}"/>
          </ac:picMkLst>
        </pc:picChg>
        <pc:picChg chg="del">
          <ac:chgData name="瑛莉菜 羽田" userId="64c7e7a027abc1d1" providerId="LiveId" clId="{9E7FAFFD-42CE-4321-8D84-A3481B544ED1}" dt="2024-09-17T06:13:29.599" v="61" actId="478"/>
          <ac:picMkLst>
            <pc:docMk/>
            <pc:sldMk cId="4010063240" sldId="375"/>
            <ac:picMk id="8" creationId="{AC7B21F2-5A7F-837B-DD62-AF5C3FC22576}"/>
          </ac:picMkLst>
        </pc:picChg>
        <pc:picChg chg="add mod">
          <ac:chgData name="瑛莉菜 羽田" userId="64c7e7a027abc1d1" providerId="LiveId" clId="{9E7FAFFD-42CE-4321-8D84-A3481B544ED1}" dt="2024-09-17T06:14:10.342" v="69" actId="1076"/>
          <ac:picMkLst>
            <pc:docMk/>
            <pc:sldMk cId="4010063240" sldId="375"/>
            <ac:picMk id="9" creationId="{481533FA-A7D7-77BD-AA27-8B43934151B7}"/>
          </ac:picMkLst>
        </pc:picChg>
        <pc:picChg chg="add mod">
          <ac:chgData name="瑛莉菜 羽田" userId="64c7e7a027abc1d1" providerId="LiveId" clId="{9E7FAFFD-42CE-4321-8D84-A3481B544ED1}" dt="2024-09-17T06:14:30.855" v="74" actId="1076"/>
          <ac:picMkLst>
            <pc:docMk/>
            <pc:sldMk cId="4010063240" sldId="375"/>
            <ac:picMk id="33" creationId="{0D3D38CF-21AB-A546-5080-EC6B448B985C}"/>
          </ac:picMkLst>
        </pc:picChg>
        <pc:picChg chg="del">
          <ac:chgData name="瑛莉菜 羽田" userId="64c7e7a027abc1d1" providerId="LiveId" clId="{9E7FAFFD-42CE-4321-8D84-A3481B544ED1}" dt="2024-09-17T06:13:29.953" v="62" actId="478"/>
          <ac:picMkLst>
            <pc:docMk/>
            <pc:sldMk cId="4010063240" sldId="375"/>
            <ac:picMk id="35" creationId="{86DE9AD0-4461-F869-0EE1-F87077A38384}"/>
          </ac:picMkLst>
        </pc:picChg>
      </pc:sldChg>
    </pc:docChg>
  </pc:docChgLst>
  <pc:docChgLst>
    <pc:chgData name="瑛莉菜 羽田" userId="64c7e7a027abc1d1" providerId="LiveId" clId="{7E633150-A401-4645-8D8F-DED9D6E953C8}"/>
    <pc:docChg chg="custSel modSld">
      <pc:chgData name="瑛莉菜 羽田" userId="64c7e7a027abc1d1" providerId="LiveId" clId="{7E633150-A401-4645-8D8F-DED9D6E953C8}" dt="2024-09-09T06:37:23.195" v="81"/>
      <pc:docMkLst>
        <pc:docMk/>
      </pc:docMkLst>
      <pc:sldChg chg="addSp delSp modSp mod">
        <pc:chgData name="瑛莉菜 羽田" userId="64c7e7a027abc1d1" providerId="LiveId" clId="{7E633150-A401-4645-8D8F-DED9D6E953C8}" dt="2024-09-09T06:37:23.195" v="81"/>
        <pc:sldMkLst>
          <pc:docMk/>
          <pc:sldMk cId="4010063240" sldId="375"/>
        </pc:sldMkLst>
        <pc:spChg chg="mod">
          <ac:chgData name="瑛莉菜 羽田" userId="64c7e7a027abc1d1" providerId="LiveId" clId="{7E633150-A401-4645-8D8F-DED9D6E953C8}" dt="2024-09-09T06:36:19.827" v="6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E633150-A401-4645-8D8F-DED9D6E953C8}" dt="2024-09-09T06:37:23.195" v="81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E633150-A401-4645-8D8F-DED9D6E953C8}" dt="2024-09-09T06:33:05.600" v="19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E633150-A401-4645-8D8F-DED9D6E953C8}" dt="2024-09-09T06:36:56.416" v="79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7E633150-A401-4645-8D8F-DED9D6E953C8}" dt="2024-09-09T06:33:52.126" v="23" actId="478"/>
          <ac:picMkLst>
            <pc:docMk/>
            <pc:sldMk cId="4010063240" sldId="375"/>
            <ac:picMk id="5" creationId="{ECC44B30-6B14-8C0A-C875-FF7269D9DD0E}"/>
          </ac:picMkLst>
        </pc:picChg>
        <pc:picChg chg="add mod">
          <ac:chgData name="瑛莉菜 羽田" userId="64c7e7a027abc1d1" providerId="LiveId" clId="{7E633150-A401-4645-8D8F-DED9D6E953C8}" dt="2024-09-09T06:33:57.752" v="24" actId="14100"/>
          <ac:picMkLst>
            <pc:docMk/>
            <pc:sldMk cId="4010063240" sldId="375"/>
            <ac:picMk id="6" creationId="{A359B2E0-F5F4-DB0C-EDA4-E24DD73A9959}"/>
          </ac:picMkLst>
        </pc:picChg>
        <pc:picChg chg="del">
          <ac:chgData name="瑛莉菜 羽田" userId="64c7e7a027abc1d1" providerId="LiveId" clId="{7E633150-A401-4645-8D8F-DED9D6E953C8}" dt="2024-09-09T06:34:21.414" v="29" actId="478"/>
          <ac:picMkLst>
            <pc:docMk/>
            <pc:sldMk cId="4010063240" sldId="375"/>
            <ac:picMk id="8" creationId="{309664C9-FA8A-3CFB-649A-C558E60276DE}"/>
          </ac:picMkLst>
        </pc:picChg>
        <pc:picChg chg="add mod">
          <ac:chgData name="瑛莉菜 羽田" userId="64c7e7a027abc1d1" providerId="LiveId" clId="{7E633150-A401-4645-8D8F-DED9D6E953C8}" dt="2024-09-09T06:35:05.034" v="41" actId="14100"/>
          <ac:picMkLst>
            <pc:docMk/>
            <pc:sldMk cId="4010063240" sldId="375"/>
            <ac:picMk id="9" creationId="{2F8A1978-F973-D960-2581-90F8FFD3DA56}"/>
          </ac:picMkLst>
        </pc:picChg>
        <pc:picChg chg="add mod">
          <ac:chgData name="瑛莉菜 羽田" userId="64c7e7a027abc1d1" providerId="LiveId" clId="{7E633150-A401-4645-8D8F-DED9D6E953C8}" dt="2024-09-09T06:34:59.134" v="40" actId="688"/>
          <ac:picMkLst>
            <pc:docMk/>
            <pc:sldMk cId="4010063240" sldId="375"/>
            <ac:picMk id="12" creationId="{967B19F9-754D-AA49-2910-A9E2FC8E7AD1}"/>
          </ac:picMkLst>
        </pc:picChg>
        <pc:picChg chg="del">
          <ac:chgData name="瑛莉菜 羽田" userId="64c7e7a027abc1d1" providerId="LiveId" clId="{7E633150-A401-4645-8D8F-DED9D6E953C8}" dt="2024-09-09T06:34:20.816" v="28" actId="478"/>
          <ac:picMkLst>
            <pc:docMk/>
            <pc:sldMk cId="4010063240" sldId="375"/>
            <ac:picMk id="16" creationId="{23DC3A5C-4E91-D645-11A3-CECA71D30C9E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11.png"/><Relationship Id="rId18" Type="http://schemas.openxmlformats.org/officeDocument/2006/relationships/image" Target="../media/image1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17" Type="http://schemas.openxmlformats.org/officeDocument/2006/relationships/image" Target="../media/image15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4.png"/><Relationship Id="rId20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5" Type="http://schemas.openxmlformats.org/officeDocument/2006/relationships/image" Target="../media/image3.png"/><Relationship Id="rId15" Type="http://schemas.openxmlformats.org/officeDocument/2006/relationships/image" Target="../media/image13.png"/><Relationship Id="rId10" Type="http://schemas.openxmlformats.org/officeDocument/2006/relationships/image" Target="../media/image8.png"/><Relationship Id="rId19" Type="http://schemas.openxmlformats.org/officeDocument/2006/relationships/image" Target="../media/image17.png"/><Relationship Id="rId4" Type="http://schemas.openxmlformats.org/officeDocument/2006/relationships/image" Target="../media/image2.png"/><Relationship Id="rId9" Type="http://schemas.openxmlformats.org/officeDocument/2006/relationships/image" Target="../media/image7.png"/><Relationship Id="rId1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728400" cy="43732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r>
              <a:rPr lang="ja-JP" altLang="en-US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ユーティリティバッグコンビ（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</a:t>
            </a:r>
            <a:r>
              <a:rPr lang="ja-JP" altLang="en-US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）ワイド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2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9" y="169165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H250×W320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874506" cy="37426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シルク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印刷・熱転写印刷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9C6C646A-4932-0ED0-0A88-228322997931}"/>
              </a:ext>
            </a:extLst>
          </p:cNvPr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/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シルク・パッド印刷範囲：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W255×H170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br>
              <a:rPr lang="ja-JP" altLang="en-US" sz="1000" dirty="0"/>
            </a:b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熱転写印刷範囲：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W100×H100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C3C3B70E-4FFF-B141-8B18-557D6A287CFD}"/>
              </a:ext>
            </a:extLst>
          </p:cNvPr>
          <p:cNvSpPr txBox="1"/>
          <p:nvPr/>
        </p:nvSpPr>
        <p:spPr>
          <a:xfrm>
            <a:off x="7296622" y="2463268"/>
            <a:ext cx="338437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ポリエステル、ナイロン</a:t>
            </a:r>
            <a:endParaRPr lang="ja-JP" altLang="en-US" sz="10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4C1CE79F-7A8C-E943-C2CD-9B9D895545B4}"/>
              </a:ext>
            </a:extLst>
          </p:cNvPr>
          <p:cNvSpPr txBox="1"/>
          <p:nvPr/>
        </p:nvSpPr>
        <p:spPr>
          <a:xfrm>
            <a:off x="613622" y="5858303"/>
            <a:ext cx="5140913" cy="8617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しっかりマチ付のポリエステル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A4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サイズバッグなので、厚みのある書類も収容可能です。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展示会用の配り物トートバッグやオープンキャンパスなどの資料トートバッグとしても活躍が期待できます。</a:t>
            </a:r>
            <a:endParaRPr lang="en-US" altLang="ja-JP" sz="1000" dirty="0">
              <a:solidFill>
                <a:srgbClr val="333333"/>
              </a:solidFill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endParaRPr lang="en-US" altLang="ja-JP" sz="1000" dirty="0">
              <a:solidFill>
                <a:srgbClr val="333333"/>
              </a:solidFill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pic>
        <p:nvPicPr>
          <p:cNvPr id="16" name="図 15">
            <a:extLst>
              <a:ext uri="{FF2B5EF4-FFF2-40B4-BE49-F238E27FC236}">
                <a16:creationId xmlns:a16="http://schemas.microsoft.com/office/drawing/2014/main" id="{12FBFBBD-E656-953B-2F22-35320D5E1A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59142" y="839166"/>
            <a:ext cx="481080" cy="562054"/>
          </a:xfrm>
          <a:prstGeom prst="rect">
            <a:avLst/>
          </a:prstGeom>
        </p:spPr>
      </p:pic>
      <p:pic>
        <p:nvPicPr>
          <p:cNvPr id="17" name="図 16">
            <a:extLst>
              <a:ext uri="{FF2B5EF4-FFF2-40B4-BE49-F238E27FC236}">
                <a16:creationId xmlns:a16="http://schemas.microsoft.com/office/drawing/2014/main" id="{3F1F883D-7697-BBE0-3390-156397C0AF6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10201" y="3125304"/>
            <a:ext cx="541623" cy="235045"/>
          </a:xfrm>
          <a:prstGeom prst="rect">
            <a:avLst/>
          </a:prstGeom>
        </p:spPr>
      </p:pic>
      <p:pic>
        <p:nvPicPr>
          <p:cNvPr id="19" name="図 18">
            <a:extLst>
              <a:ext uri="{FF2B5EF4-FFF2-40B4-BE49-F238E27FC236}">
                <a16:creationId xmlns:a16="http://schemas.microsoft.com/office/drawing/2014/main" id="{684D5D22-F095-AAFD-0D28-3319C9C166F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42864" y="1077331"/>
            <a:ext cx="577674" cy="250689"/>
          </a:xfrm>
          <a:prstGeom prst="rect">
            <a:avLst/>
          </a:prstGeom>
        </p:spPr>
      </p:pic>
      <p:pic>
        <p:nvPicPr>
          <p:cNvPr id="18" name="図 17">
            <a:extLst>
              <a:ext uri="{FF2B5EF4-FFF2-40B4-BE49-F238E27FC236}">
                <a16:creationId xmlns:a16="http://schemas.microsoft.com/office/drawing/2014/main" id="{C9F1403B-28D3-3EC1-CF7B-4EA22F09BC8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07432" y="3052433"/>
            <a:ext cx="1016380" cy="285857"/>
          </a:xfrm>
          <a:prstGeom prst="rect">
            <a:avLst/>
          </a:prstGeom>
        </p:spPr>
      </p:pic>
      <p:pic>
        <p:nvPicPr>
          <p:cNvPr id="21" name="図 20">
            <a:extLst>
              <a:ext uri="{FF2B5EF4-FFF2-40B4-BE49-F238E27FC236}">
                <a16:creationId xmlns:a16="http://schemas.microsoft.com/office/drawing/2014/main" id="{3F7AAAA4-EDBD-D246-4A49-6E8B7AC1691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97952" y="1136887"/>
            <a:ext cx="835715" cy="235045"/>
          </a:xfrm>
          <a:prstGeom prst="rect">
            <a:avLst/>
          </a:prstGeom>
        </p:spPr>
      </p:pic>
      <p:pic>
        <p:nvPicPr>
          <p:cNvPr id="20" name="図 19">
            <a:extLst>
              <a:ext uri="{FF2B5EF4-FFF2-40B4-BE49-F238E27FC236}">
                <a16:creationId xmlns:a16="http://schemas.microsoft.com/office/drawing/2014/main" id="{01B68D3F-6274-B1DC-9899-08E42867594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13468" y="914454"/>
            <a:ext cx="1016381" cy="350182"/>
          </a:xfrm>
          <a:prstGeom prst="rect">
            <a:avLst/>
          </a:prstGeom>
        </p:spPr>
      </p:pic>
      <p:pic>
        <p:nvPicPr>
          <p:cNvPr id="24" name="図 23">
            <a:extLst>
              <a:ext uri="{FF2B5EF4-FFF2-40B4-BE49-F238E27FC236}">
                <a16:creationId xmlns:a16="http://schemas.microsoft.com/office/drawing/2014/main" id="{A93EE3BD-B851-D3F7-4C3C-33800CE51FD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78332" y="2961157"/>
            <a:ext cx="813187" cy="280174"/>
          </a:xfrm>
          <a:prstGeom prst="rect">
            <a:avLst/>
          </a:prstGeom>
        </p:spPr>
      </p:pic>
      <p:pic>
        <p:nvPicPr>
          <p:cNvPr id="26" name="図 25">
            <a:extLst>
              <a:ext uri="{FF2B5EF4-FFF2-40B4-BE49-F238E27FC236}">
                <a16:creationId xmlns:a16="http://schemas.microsoft.com/office/drawing/2014/main" id="{DBCD66AD-6D93-500D-F844-EAA8225AA44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421748" y="3036616"/>
            <a:ext cx="239837" cy="408472"/>
          </a:xfrm>
          <a:prstGeom prst="rect">
            <a:avLst/>
          </a:prstGeom>
        </p:spPr>
      </p:pic>
      <p:pic>
        <p:nvPicPr>
          <p:cNvPr id="28" name="図 27">
            <a:extLst>
              <a:ext uri="{FF2B5EF4-FFF2-40B4-BE49-F238E27FC236}">
                <a16:creationId xmlns:a16="http://schemas.microsoft.com/office/drawing/2014/main" id="{8450B1BC-9402-EDC1-DCD9-22863DA2804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840614" y="2944818"/>
            <a:ext cx="319370" cy="543927"/>
          </a:xfrm>
          <a:prstGeom prst="rect">
            <a:avLst/>
          </a:prstGeom>
        </p:spPr>
      </p:pic>
      <p:pic>
        <p:nvPicPr>
          <p:cNvPr id="22" name="図 21">
            <a:extLst>
              <a:ext uri="{FF2B5EF4-FFF2-40B4-BE49-F238E27FC236}">
                <a16:creationId xmlns:a16="http://schemas.microsoft.com/office/drawing/2014/main" id="{EE397D5B-8877-8014-B368-D907246DA26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260485" y="921065"/>
            <a:ext cx="601280" cy="294376"/>
          </a:xfrm>
          <a:prstGeom prst="rect">
            <a:avLst/>
          </a:prstGeom>
        </p:spPr>
      </p:pic>
      <p:pic>
        <p:nvPicPr>
          <p:cNvPr id="12" name="図 11">
            <a:extLst>
              <a:ext uri="{FF2B5EF4-FFF2-40B4-BE49-F238E27FC236}">
                <a16:creationId xmlns:a16="http://schemas.microsoft.com/office/drawing/2014/main" id="{ECCD26AD-1A88-7393-EC6C-D208D4A7C5D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908189" y="2353731"/>
            <a:ext cx="486097" cy="334192"/>
          </a:xfrm>
          <a:prstGeom prst="rect">
            <a:avLst/>
          </a:prstGeom>
        </p:spPr>
      </p:pic>
      <p:pic>
        <p:nvPicPr>
          <p:cNvPr id="27" name="図 26">
            <a:extLst>
              <a:ext uri="{FF2B5EF4-FFF2-40B4-BE49-F238E27FC236}">
                <a16:creationId xmlns:a16="http://schemas.microsoft.com/office/drawing/2014/main" id="{623E4332-6BDE-09C3-600D-155E45001312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597810" y="839165"/>
            <a:ext cx="541623" cy="415244"/>
          </a:xfrm>
          <a:prstGeom prst="rect">
            <a:avLst/>
          </a:prstGeom>
        </p:spPr>
      </p:pic>
      <p:pic>
        <p:nvPicPr>
          <p:cNvPr id="15" name="図 14">
            <a:extLst>
              <a:ext uri="{FF2B5EF4-FFF2-40B4-BE49-F238E27FC236}">
                <a16:creationId xmlns:a16="http://schemas.microsoft.com/office/drawing/2014/main" id="{164FECD2-CD97-E05D-B555-6818778F8E0D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636313" y="2363174"/>
            <a:ext cx="949373" cy="391295"/>
          </a:xfrm>
          <a:prstGeom prst="rect">
            <a:avLst/>
          </a:prstGeom>
        </p:spPr>
      </p:pic>
      <p:pic>
        <p:nvPicPr>
          <p:cNvPr id="13" name="図 12">
            <a:extLst>
              <a:ext uri="{FF2B5EF4-FFF2-40B4-BE49-F238E27FC236}">
                <a16:creationId xmlns:a16="http://schemas.microsoft.com/office/drawing/2014/main" id="{9F388A41-EAEC-421A-B779-4ABC43374A46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277006" y="2676299"/>
            <a:ext cx="955970" cy="472084"/>
          </a:xfrm>
          <a:prstGeom prst="rect">
            <a:avLst/>
          </a:prstGeom>
        </p:spPr>
      </p:pic>
      <p:pic>
        <p:nvPicPr>
          <p:cNvPr id="30" name="図 29">
            <a:extLst>
              <a:ext uri="{FF2B5EF4-FFF2-40B4-BE49-F238E27FC236}">
                <a16:creationId xmlns:a16="http://schemas.microsoft.com/office/drawing/2014/main" id="{AEBA179A-A06D-F636-44AF-0E117ED68126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777506" y="2870986"/>
            <a:ext cx="388122" cy="428552"/>
          </a:xfrm>
          <a:prstGeom prst="rect">
            <a:avLst/>
          </a:prstGeom>
        </p:spPr>
      </p:pic>
      <p:pic>
        <p:nvPicPr>
          <p:cNvPr id="31" name="図 30">
            <a:extLst>
              <a:ext uri="{FF2B5EF4-FFF2-40B4-BE49-F238E27FC236}">
                <a16:creationId xmlns:a16="http://schemas.microsoft.com/office/drawing/2014/main" id="{DED4ACDC-068A-7D36-4B10-BB2729E3370D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3728316" y="831725"/>
            <a:ext cx="857370" cy="390580"/>
          </a:xfrm>
          <a:prstGeom prst="rect">
            <a:avLst/>
          </a:prstGeom>
        </p:spPr>
      </p:pic>
      <p:pic>
        <p:nvPicPr>
          <p:cNvPr id="34" name="図 33">
            <a:extLst>
              <a:ext uri="{FF2B5EF4-FFF2-40B4-BE49-F238E27FC236}">
                <a16:creationId xmlns:a16="http://schemas.microsoft.com/office/drawing/2014/main" id="{95BEB82A-FC55-1DBE-B5EB-A6E25EF3B38B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3563060" y="957278"/>
            <a:ext cx="619211" cy="209579"/>
          </a:xfrm>
          <a:prstGeom prst="rect">
            <a:avLst/>
          </a:prstGeom>
        </p:spPr>
      </p:pic>
      <p:pic>
        <p:nvPicPr>
          <p:cNvPr id="36" name="図 35">
            <a:extLst>
              <a:ext uri="{FF2B5EF4-FFF2-40B4-BE49-F238E27FC236}">
                <a16:creationId xmlns:a16="http://schemas.microsoft.com/office/drawing/2014/main" id="{D0BC6BAA-A51B-BD1B-2C09-4ADE7CD0E897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3486607" y="2999368"/>
            <a:ext cx="676369" cy="209579"/>
          </a:xfrm>
          <a:prstGeom prst="rect">
            <a:avLst/>
          </a:prstGeom>
        </p:spPr>
      </p:pic>
      <p:pic>
        <p:nvPicPr>
          <p:cNvPr id="25" name="図 24">
            <a:extLst>
              <a:ext uri="{FF2B5EF4-FFF2-40B4-BE49-F238E27FC236}">
                <a16:creationId xmlns:a16="http://schemas.microsoft.com/office/drawing/2014/main" id="{CCAA7C8B-A87B-1158-CDFE-1D490F4EE9B9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3893136" y="2535023"/>
            <a:ext cx="409632" cy="476316"/>
          </a:xfrm>
          <a:prstGeom prst="rect">
            <a:avLst/>
          </a:prstGeom>
        </p:spPr>
      </p:pic>
      <p:pic>
        <p:nvPicPr>
          <p:cNvPr id="29" name="図 28">
            <a:extLst>
              <a:ext uri="{FF2B5EF4-FFF2-40B4-BE49-F238E27FC236}">
                <a16:creationId xmlns:a16="http://schemas.microsoft.com/office/drawing/2014/main" id="{C85001B2-1586-F4C5-2176-445E576E5906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4130465" y="2344495"/>
            <a:ext cx="457264" cy="733527"/>
          </a:xfrm>
          <a:prstGeom prst="rect">
            <a:avLst/>
          </a:prstGeom>
        </p:spPr>
      </p:pic>
      <p:pic>
        <p:nvPicPr>
          <p:cNvPr id="6" name="図 5">
            <a:extLst>
              <a:ext uri="{FF2B5EF4-FFF2-40B4-BE49-F238E27FC236}">
                <a16:creationId xmlns:a16="http://schemas.microsoft.com/office/drawing/2014/main" id="{56CF2F10-BA9F-C932-29B5-80D939176160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619555" y="912875"/>
            <a:ext cx="3384158" cy="3361074"/>
          </a:xfrm>
          <a:prstGeom prst="rect">
            <a:avLst/>
          </a:prstGeom>
        </p:spPr>
      </p:pic>
      <p:pic>
        <p:nvPicPr>
          <p:cNvPr id="8" name="図 7">
            <a:extLst>
              <a:ext uri="{FF2B5EF4-FFF2-40B4-BE49-F238E27FC236}">
                <a16:creationId xmlns:a16="http://schemas.microsoft.com/office/drawing/2014/main" id="{828A0703-E26D-4340-6C6C-56ADC8C5872E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4059142" y="2848130"/>
            <a:ext cx="1829925" cy="18665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18513</TotalTime>
  <Words>184</Words>
  <Application>Microsoft Office PowerPoint</Application>
  <PresentationFormat>ユーザー設定</PresentationFormat>
  <Paragraphs>35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瑛莉菜 羽田</cp:lastModifiedBy>
  <cp:revision>562</cp:revision>
  <cp:lastPrinted>2021-10-13T13:51:27Z</cp:lastPrinted>
  <dcterms:created xsi:type="dcterms:W3CDTF">2013-12-25T09:34:24Z</dcterms:created>
  <dcterms:modified xsi:type="dcterms:W3CDTF">2024-09-17T07:17:36Z</dcterms:modified>
</cp:coreProperties>
</file>