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9353FEDC-00AD-455D-9E6D-A92807E3814C}" v="4" dt="2024-09-17T07:20:57.94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キャンバス保冷トート（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7049" y="5858303"/>
            <a:ext cx="514091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ナチュラル派にピッタリのキャンバス素材保冷トートです。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C02D68EF-A323-E5E7-0834-EC03EEA5373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19445" y="946720"/>
            <a:ext cx="3391082" cy="341884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C02E6F9-A9FC-08B7-2E04-6635A58611B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890734" y="2961157"/>
            <a:ext cx="1912548" cy="2004264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49881" y="3013216"/>
            <a:ext cx="575209" cy="23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18515</TotalTime>
  <Words>159</Words>
  <Application>Microsoft Office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2024-09-17T07:22:04Z</dcterms:modified>
</cp:coreProperties>
</file>