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BCB20D8-A613-45D8-A406-3CCD3A6439C6}" v="2" dt="2024-09-17T07:29:04.055"/>
    <p1510:client id="{361E4713-CE5F-40B7-9C17-3904999B097A}" v="5" dt="2024-09-17T04:12:27.786"/>
    <p1510:client id="{3F46F59C-4252-474D-BF7D-0BA2D3747347}" v="2" dt="2024-09-17T05:54:57.496"/>
    <p1510:client id="{60D17FDC-E973-4A76-A60C-8234A0D7DE9B}" v="1" dt="2024-09-17T06:06:53.724"/>
    <p1510:client id="{6C3C791C-C15B-42CE-BB2D-EA51D3E06E42}" v="2" dt="2024-09-17T04:20:52.516"/>
    <p1510:client id="{8F6F2782-297F-4D73-BEAF-738579692649}" v="14" dt="2024-09-17T05:39:05.959"/>
    <p1510:client id="{9353FEDC-00AD-455D-9E6D-A92807E3814C}" v="4" dt="2024-09-17T07:20:57.949"/>
    <p1510:client id="{D73B399C-9C29-41FA-9382-C6D0DA7336CA}" v="4" dt="2024-09-17T04:06:31.294"/>
    <p1510:client id="{FE710892-0A21-404E-B3A9-AE329AEB9851}" v="2" dt="2024-09-17T07:30:38.90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  <pc:sldChg chg="addSp delSp modSp mod">
        <pc:chgData name="瑛莉菜 羽田" userId="64c7e7a027abc1d1" providerId="LiveId" clId="{197FC229-DC39-42D2-973B-817600DD6952}" dt="2024-09-17T07:17:34.971" v="49" actId="1076"/>
        <pc:sldMkLst>
          <pc:docMk/>
          <pc:sldMk cId="4010063240" sldId="375"/>
        </pc:sldMkLst>
        <pc:spChg chg="mod">
          <ac:chgData name="瑛莉菜 羽田" userId="64c7e7a027abc1d1" providerId="LiveId" clId="{197FC229-DC39-42D2-973B-817600DD6952}" dt="2024-09-17T07:16:14.258" v="3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97FC229-DC39-42D2-973B-817600DD6952}" dt="2024-09-17T07:17:34.971" v="4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97FC229-DC39-42D2-973B-817600DD6952}" dt="2024-09-17T07:15:43.699" v="2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97FC229-DC39-42D2-973B-817600DD6952}" dt="2024-09-17T07:16:05.584" v="3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97FC229-DC39-42D2-973B-817600DD6952}" dt="2024-09-17T07:16:33.761" v="37" actId="478"/>
          <ac:picMkLst>
            <pc:docMk/>
            <pc:sldMk cId="4010063240" sldId="375"/>
            <ac:picMk id="5" creationId="{3C228248-DD74-E90E-B10A-B396A9E4086B}"/>
          </ac:picMkLst>
        </pc:picChg>
        <pc:picChg chg="add mod">
          <ac:chgData name="瑛莉菜 羽田" userId="64c7e7a027abc1d1" providerId="LiveId" clId="{197FC229-DC39-42D2-973B-817600DD6952}" dt="2024-09-17T07:16:51.621" v="43" actId="1076"/>
          <ac:picMkLst>
            <pc:docMk/>
            <pc:sldMk cId="4010063240" sldId="375"/>
            <ac:picMk id="6" creationId="{56CF2F10-BA9F-C932-29B5-80D939176160}"/>
          </ac:picMkLst>
        </pc:picChg>
        <pc:picChg chg="add mod">
          <ac:chgData name="瑛莉菜 羽田" userId="64c7e7a027abc1d1" providerId="LiveId" clId="{197FC229-DC39-42D2-973B-817600DD6952}" dt="2024-09-17T07:17:14.519" v="48" actId="1076"/>
          <ac:picMkLst>
            <pc:docMk/>
            <pc:sldMk cId="4010063240" sldId="375"/>
            <ac:picMk id="8" creationId="{828A0703-E26D-4340-6C6C-56ADC8C5872E}"/>
          </ac:picMkLst>
        </pc:picChg>
        <pc:picChg chg="del">
          <ac:chgData name="瑛莉菜 羽田" userId="64c7e7a027abc1d1" providerId="LiveId" clId="{197FC229-DC39-42D2-973B-817600DD6952}" dt="2024-09-17T07:16:34.312" v="38" actId="478"/>
          <ac:picMkLst>
            <pc:docMk/>
            <pc:sldMk cId="4010063240" sldId="375"/>
            <ac:picMk id="9" creationId="{1B0F2CCB-EAF8-CF94-3B69-8F2EB9E73E6F}"/>
          </ac:picMkLst>
        </pc:picChg>
      </pc:sldChg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  <pc:sldChg chg="addSp delSp modSp mod">
        <pc:chgData name="瑛莉菜 羽田" userId="64c7e7a027abc1d1" providerId="LiveId" clId="{8C0BEEAC-B7A4-49B0-8022-EC0A5F0E54AD}" dt="2024-09-17T06:28:57.952" v="49" actId="1076"/>
        <pc:sldMkLst>
          <pc:docMk/>
          <pc:sldMk cId="4010063240" sldId="375"/>
        </pc:sldMkLst>
        <pc:spChg chg="mod">
          <ac:chgData name="瑛莉菜 羽田" userId="64c7e7a027abc1d1" providerId="LiveId" clId="{8C0BEEAC-B7A4-49B0-8022-EC0A5F0E54AD}" dt="2024-09-17T06:27:16.125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C0BEEAC-B7A4-49B0-8022-EC0A5F0E54AD}" dt="2024-09-17T06:27:46.505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C0BEEAC-B7A4-49B0-8022-EC0A5F0E54AD}" dt="2024-09-17T06:26:49.81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C0BEEAC-B7A4-49B0-8022-EC0A5F0E54AD}" dt="2024-09-17T06:26:59.914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C0BEEAC-B7A4-49B0-8022-EC0A5F0E54AD}" dt="2024-09-17T06:28:09.821" v="40" actId="14100"/>
          <ac:picMkLst>
            <pc:docMk/>
            <pc:sldMk cId="4010063240" sldId="375"/>
            <ac:picMk id="5" creationId="{9AA4DB12-716B-73D6-DBCA-4EAE590D37AC}"/>
          </ac:picMkLst>
        </pc:picChg>
        <pc:picChg chg="del">
          <ac:chgData name="瑛莉菜 羽田" userId="64c7e7a027abc1d1" providerId="LiveId" clId="{8C0BEEAC-B7A4-49B0-8022-EC0A5F0E54AD}" dt="2024-09-17T06:27:49.545" v="34" actId="478"/>
          <ac:picMkLst>
            <pc:docMk/>
            <pc:sldMk cId="4010063240" sldId="375"/>
            <ac:picMk id="6" creationId="{F397A428-B4A2-A3CE-A2F2-D191991C2EFC}"/>
          </ac:picMkLst>
        </pc:picChg>
        <pc:picChg chg="del">
          <ac:chgData name="瑛莉菜 羽田" userId="64c7e7a027abc1d1" providerId="LiveId" clId="{8C0BEEAC-B7A4-49B0-8022-EC0A5F0E54AD}" dt="2024-09-17T06:27:50.171" v="35" actId="478"/>
          <ac:picMkLst>
            <pc:docMk/>
            <pc:sldMk cId="4010063240" sldId="375"/>
            <ac:picMk id="8" creationId="{152A2460-5725-69E2-6547-28485EF05A71}"/>
          </ac:picMkLst>
        </pc:picChg>
        <pc:picChg chg="add mod">
          <ac:chgData name="瑛莉菜 羽田" userId="64c7e7a027abc1d1" providerId="LiveId" clId="{8C0BEEAC-B7A4-49B0-8022-EC0A5F0E54AD}" dt="2024-09-17T06:28:30.462" v="44" actId="1076"/>
          <ac:picMkLst>
            <pc:docMk/>
            <pc:sldMk cId="4010063240" sldId="375"/>
            <ac:picMk id="9" creationId="{332893E2-6515-4E1F-4796-3174CE9C170C}"/>
          </ac:picMkLst>
        </pc:picChg>
        <pc:picChg chg="add mod">
          <ac:chgData name="瑛莉菜 羽田" userId="64c7e7a027abc1d1" providerId="LiveId" clId="{8C0BEEAC-B7A4-49B0-8022-EC0A5F0E54AD}" dt="2024-09-17T06:28:57.952" v="49" actId="1076"/>
          <ac:picMkLst>
            <pc:docMk/>
            <pc:sldMk cId="4010063240" sldId="375"/>
            <ac:picMk id="33" creationId="{979D8557-4B39-2A48-B47C-689FEEAC8AF0}"/>
          </ac:picMkLst>
        </pc:picChg>
        <pc:picChg chg="del">
          <ac:chgData name="瑛莉菜 羽田" userId="64c7e7a027abc1d1" providerId="LiveId" clId="{8C0BEEAC-B7A4-49B0-8022-EC0A5F0E54AD}" dt="2024-09-17T06:27:50.776" v="36" actId="478"/>
          <ac:picMkLst>
            <pc:docMk/>
            <pc:sldMk cId="4010063240" sldId="375"/>
            <ac:picMk id="35" creationId="{B38BDF6D-F5AD-899B-DB95-C204FABD183A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  <pc:sldChg chg="addSp delSp modSp mod">
        <pc:chgData name="瑛莉菜 羽田" userId="64c7e7a027abc1d1" providerId="LiveId" clId="{3F46F59C-4252-474D-BF7D-0BA2D3747347}" dt="2024-09-17T05:56:16.017" v="69" actId="1076"/>
        <pc:sldMkLst>
          <pc:docMk/>
          <pc:sldMk cId="4010063240" sldId="375"/>
        </pc:sldMkLst>
        <pc:spChg chg="mod">
          <ac:chgData name="瑛莉菜 羽田" userId="64c7e7a027abc1d1" providerId="LiveId" clId="{3F46F59C-4252-474D-BF7D-0BA2D3747347}" dt="2024-09-17T05:54:21.946" v="4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F46F59C-4252-474D-BF7D-0BA2D3747347}" dt="2024-09-17T05:53:42.516" v="14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3F46F59C-4252-474D-BF7D-0BA2D3747347}" dt="2024-09-17T05:55:13.500" v="5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F46F59C-4252-474D-BF7D-0BA2D3747347}" dt="2024-09-17T05:53:22.84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F46F59C-4252-474D-BF7D-0BA2D3747347}" dt="2024-09-17T05:53:32.125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F46F59C-4252-474D-BF7D-0BA2D3747347}" dt="2024-09-17T05:56:01.699" v="66" actId="14100"/>
          <ac:picMkLst>
            <pc:docMk/>
            <pc:sldMk cId="4010063240" sldId="375"/>
            <ac:picMk id="5" creationId="{B1A95C9E-1F75-0BD2-9306-164C8DDCD131}"/>
          </ac:picMkLst>
        </pc:picChg>
        <pc:picChg chg="del">
          <ac:chgData name="瑛莉菜 羽田" userId="64c7e7a027abc1d1" providerId="LiveId" clId="{3F46F59C-4252-474D-BF7D-0BA2D3747347}" dt="2024-09-17T05:55:15.972" v="53" actId="478"/>
          <ac:picMkLst>
            <pc:docMk/>
            <pc:sldMk cId="4010063240" sldId="375"/>
            <ac:picMk id="6" creationId="{D8A6B907-C672-35F6-1512-C381AEB20489}"/>
          </ac:picMkLst>
        </pc:picChg>
        <pc:picChg chg="del">
          <ac:chgData name="瑛莉菜 羽田" userId="64c7e7a027abc1d1" providerId="LiveId" clId="{3F46F59C-4252-474D-BF7D-0BA2D3747347}" dt="2024-09-17T05:55:16.564" v="54" actId="478"/>
          <ac:picMkLst>
            <pc:docMk/>
            <pc:sldMk cId="4010063240" sldId="375"/>
            <ac:picMk id="8" creationId="{C9957253-585B-F2CB-0864-AB7175032055}"/>
          </ac:picMkLst>
        </pc:picChg>
        <pc:picChg chg="add mod">
          <ac:chgData name="瑛莉菜 羽田" userId="64c7e7a027abc1d1" providerId="LiveId" clId="{3F46F59C-4252-474D-BF7D-0BA2D3747347}" dt="2024-09-17T05:56:04.523" v="67" actId="1076"/>
          <ac:picMkLst>
            <pc:docMk/>
            <pc:sldMk cId="4010063240" sldId="375"/>
            <ac:picMk id="9" creationId="{82B39DB1-E1CD-0DE9-C515-396F164E6E56}"/>
          </ac:picMkLst>
        </pc:picChg>
        <pc:picChg chg="add mod">
          <ac:chgData name="瑛莉菜 羽田" userId="64c7e7a027abc1d1" providerId="LiveId" clId="{3F46F59C-4252-474D-BF7D-0BA2D3747347}" dt="2024-09-17T05:56:16.017" v="69" actId="1076"/>
          <ac:picMkLst>
            <pc:docMk/>
            <pc:sldMk cId="4010063240" sldId="375"/>
            <ac:picMk id="25" creationId="{CCAA7C8B-A87B-1158-CDFE-1D490F4EE9B9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  <pc:sldChg chg="addSp delSp modSp mod">
        <pc:chgData name="瑛莉菜 羽田" userId="64c7e7a027abc1d1" providerId="LiveId" clId="{D73B399C-9C29-41FA-9382-C6D0DA7336CA}" dt="2024-09-17T04:07:43.479" v="61" actId="1076"/>
        <pc:sldMkLst>
          <pc:docMk/>
          <pc:sldMk cId="4010063240" sldId="375"/>
        </pc:sldMkLst>
        <pc:spChg chg="mod">
          <ac:chgData name="瑛莉菜 羽田" userId="64c7e7a027abc1d1" providerId="LiveId" clId="{D73B399C-9C29-41FA-9382-C6D0DA7336CA}" dt="2024-09-17T04:05:48.474" v="34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73B399C-9C29-41FA-9382-C6D0DA7336CA}" dt="2024-09-17T04:06:05.973" v="3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73B399C-9C29-41FA-9382-C6D0DA7336CA}" dt="2024-09-17T04:06:49.871" v="5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73B399C-9C29-41FA-9382-C6D0DA7336CA}" dt="2024-09-17T04:05:17.610" v="19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73B399C-9C29-41FA-9382-C6D0DA7336CA}" dt="2024-09-17T04:05:29.635" v="29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D73B399C-9C29-41FA-9382-C6D0DA7336CA}" dt="2024-09-17T04:07:10.774" v="55" actId="1076"/>
          <ac:picMkLst>
            <pc:docMk/>
            <pc:sldMk cId="4010063240" sldId="375"/>
            <ac:picMk id="5" creationId="{21EBCA69-F70E-1D4E-19B8-31E98DDEB70D}"/>
          </ac:picMkLst>
        </pc:picChg>
        <pc:picChg chg="del">
          <ac:chgData name="瑛莉菜 羽田" userId="64c7e7a027abc1d1" providerId="LiveId" clId="{D73B399C-9C29-41FA-9382-C6D0DA7336CA}" dt="2024-09-17T04:06:53.771" v="52" actId="478"/>
          <ac:picMkLst>
            <pc:docMk/>
            <pc:sldMk cId="4010063240" sldId="375"/>
            <ac:picMk id="6" creationId="{06754D73-E7C9-D965-72F1-DCB6482AFBD2}"/>
          </ac:picMkLst>
        </pc:picChg>
        <pc:picChg chg="del">
          <ac:chgData name="瑛莉菜 羽田" userId="64c7e7a027abc1d1" providerId="LiveId" clId="{D73B399C-9C29-41FA-9382-C6D0DA7336CA}" dt="2024-09-17T04:06:53.205" v="51" actId="478"/>
          <ac:picMkLst>
            <pc:docMk/>
            <pc:sldMk cId="4010063240" sldId="375"/>
            <ac:picMk id="8" creationId="{0554FEAB-AB8F-66E7-7273-6DAACFF4DBC9}"/>
          </ac:picMkLst>
        </pc:picChg>
        <pc:picChg chg="add mod">
          <ac:chgData name="瑛莉菜 羽田" userId="64c7e7a027abc1d1" providerId="LiveId" clId="{D73B399C-9C29-41FA-9382-C6D0DA7336CA}" dt="2024-09-17T04:07:30.510" v="58" actId="1076"/>
          <ac:picMkLst>
            <pc:docMk/>
            <pc:sldMk cId="4010063240" sldId="375"/>
            <ac:picMk id="9" creationId="{4AAEA867-C7CD-7855-6DD0-F6479178CF1A}"/>
          </ac:picMkLst>
        </pc:picChg>
        <pc:picChg chg="add mod">
          <ac:chgData name="瑛莉菜 羽田" userId="64c7e7a027abc1d1" providerId="LiveId" clId="{D73B399C-9C29-41FA-9382-C6D0DA7336CA}" dt="2024-09-17T04:07:43.479" v="61" actId="1076"/>
          <ac:picMkLst>
            <pc:docMk/>
            <pc:sldMk cId="4010063240" sldId="375"/>
            <ac:picMk id="13" creationId="{9F388A41-EAEC-421A-B779-4ABC43374A46}"/>
          </ac:picMkLst>
        </pc:picChg>
      </pc:sldChg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  <pc:sldChg chg="addSp delSp modSp mod">
        <pc:chgData name="瑛莉菜 羽田" userId="64c7e7a027abc1d1" providerId="LiveId" clId="{09119E31-7AE8-4B5B-9BDF-14CB137E5553}" dt="2024-09-10T03:33:12.724" v="82" actId="1076"/>
        <pc:sldMkLst>
          <pc:docMk/>
          <pc:sldMk cId="4010063240" sldId="375"/>
        </pc:sldMkLst>
        <pc:spChg chg="mod">
          <ac:chgData name="瑛莉菜 羽田" userId="64c7e7a027abc1d1" providerId="LiveId" clId="{09119E31-7AE8-4B5B-9BDF-14CB137E5553}" dt="2024-09-10T03:30:38.030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9119E31-7AE8-4B5B-9BDF-14CB137E5553}" dt="2024-09-10T03:31:03.009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9119E31-7AE8-4B5B-9BDF-14CB137E5553}" dt="2024-09-10T03:26:58.244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9119E31-7AE8-4B5B-9BDF-14CB137E5553}" dt="2024-09-10T03:30:15.872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9119E31-7AE8-4B5B-9BDF-14CB137E5553}" dt="2024-09-10T03:30:41.095" v="54" actId="478"/>
          <ac:picMkLst>
            <pc:docMk/>
            <pc:sldMk cId="4010063240" sldId="375"/>
            <ac:picMk id="5" creationId="{AC5D3112-8B1B-1282-C824-6568D768906B}"/>
          </ac:picMkLst>
        </pc:picChg>
        <pc:picChg chg="add mod">
          <ac:chgData name="瑛莉菜 羽田" userId="64c7e7a027abc1d1" providerId="LiveId" clId="{09119E31-7AE8-4B5B-9BDF-14CB137E5553}" dt="2024-09-10T03:31:22.045" v="62" actId="1076"/>
          <ac:picMkLst>
            <pc:docMk/>
            <pc:sldMk cId="4010063240" sldId="375"/>
            <ac:picMk id="6" creationId="{453431FC-76FD-7470-FE38-96BF94536095}"/>
          </ac:picMkLst>
        </pc:picChg>
        <pc:picChg chg="add mod">
          <ac:chgData name="瑛莉菜 羽田" userId="64c7e7a027abc1d1" providerId="LiveId" clId="{09119E31-7AE8-4B5B-9BDF-14CB137E5553}" dt="2024-09-10T03:32:28.436" v="74" actId="14100"/>
          <ac:picMkLst>
            <pc:docMk/>
            <pc:sldMk cId="4010063240" sldId="375"/>
            <ac:picMk id="8" creationId="{1ACBB2EF-F990-E44E-1A44-93812A5CE6F0}"/>
          </ac:picMkLst>
        </pc:picChg>
        <pc:picChg chg="del">
          <ac:chgData name="瑛莉菜 羽田" userId="64c7e7a027abc1d1" providerId="LiveId" clId="{09119E31-7AE8-4B5B-9BDF-14CB137E5553}" dt="2024-09-10T03:30:41.672" v="55" actId="478"/>
          <ac:picMkLst>
            <pc:docMk/>
            <pc:sldMk cId="4010063240" sldId="375"/>
            <ac:picMk id="9" creationId="{6CBB89E2-1269-BC1C-5CB7-5AE08936DABC}"/>
          </ac:picMkLst>
        </pc:picChg>
        <pc:picChg chg="add mod">
          <ac:chgData name="瑛莉菜 羽田" userId="64c7e7a027abc1d1" providerId="LiveId" clId="{09119E31-7AE8-4B5B-9BDF-14CB137E5553}" dt="2024-09-10T03:32:30.625" v="75" actId="1076"/>
          <ac:picMkLst>
            <pc:docMk/>
            <pc:sldMk cId="4010063240" sldId="375"/>
            <ac:picMk id="12" creationId="{3422C5F3-0559-C980-AB43-CAAFD6D34CEF}"/>
          </ac:picMkLst>
        </pc:picChg>
        <pc:picChg chg="del">
          <ac:chgData name="瑛莉菜 羽田" userId="64c7e7a027abc1d1" providerId="LiveId" clId="{09119E31-7AE8-4B5B-9BDF-14CB137E5553}" dt="2024-09-10T03:30:42.055" v="56" actId="478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09119E31-7AE8-4B5B-9BDF-14CB137E5553}" dt="2024-09-10T03:33:06.154" v="80" actId="1076"/>
          <ac:picMkLst>
            <pc:docMk/>
            <pc:sldMk cId="4010063240" sldId="375"/>
            <ac:picMk id="20" creationId="{01B68D3F-6274-B1DC-9899-08E428675941}"/>
          </ac:picMkLst>
        </pc:picChg>
        <pc:picChg chg="add mod">
          <ac:chgData name="瑛莉菜 羽田" userId="64c7e7a027abc1d1" providerId="LiveId" clId="{09119E31-7AE8-4B5B-9BDF-14CB137E5553}" dt="2024-09-10T03:33:12.724" v="82" actId="1076"/>
          <ac:picMkLst>
            <pc:docMk/>
            <pc:sldMk cId="4010063240" sldId="375"/>
            <ac:picMk id="24" creationId="{A93EE3BD-B851-D3F7-4C3C-33800CE51FD7}"/>
          </ac:picMkLst>
        </pc:picChg>
      </pc:sldChg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  <pc:sldChg chg="addSp delSp modSp mod">
        <pc:chgData name="瑛莉菜 羽田" userId="64c7e7a027abc1d1" providerId="LiveId" clId="{9353FEDC-00AD-455D-9E6D-A92807E3814C}" dt="2024-09-17T07:21:58.954" v="71" actId="1076"/>
        <pc:sldMkLst>
          <pc:docMk/>
          <pc:sldMk cId="4010063240" sldId="375"/>
        </pc:sldMkLst>
        <pc:spChg chg="mod">
          <ac:chgData name="瑛莉菜 羽田" userId="64c7e7a027abc1d1" providerId="LiveId" clId="{9353FEDC-00AD-455D-9E6D-A92807E3814C}" dt="2024-09-17T07:20:48.250" v="44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53FEDC-00AD-455D-9E6D-A92807E3814C}" dt="2024-09-17T07:20:42.760" v="4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353FEDC-00AD-455D-9E6D-A92807E3814C}" dt="2024-09-17T07:21:03.308" v="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53FEDC-00AD-455D-9E6D-A92807E3814C}" dt="2024-09-17T07:20:26.907" v="2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53FEDC-00AD-455D-9E6D-A92807E3814C}" dt="2024-09-17T07:20:34.259" v="3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53FEDC-00AD-455D-9E6D-A92807E3814C}" dt="2024-09-17T07:21:05.492" v="58" actId="478"/>
          <ac:picMkLst>
            <pc:docMk/>
            <pc:sldMk cId="4010063240" sldId="375"/>
            <ac:picMk id="5" creationId="{C47C2E68-351D-1F12-FB40-C7B3CA382099}"/>
          </ac:picMkLst>
        </pc:picChg>
        <pc:picChg chg="add mod">
          <ac:chgData name="瑛莉菜 羽田" userId="64c7e7a027abc1d1" providerId="LiveId" clId="{9353FEDC-00AD-455D-9E6D-A92807E3814C}" dt="2024-09-17T07:21:24.881" v="64" actId="1076"/>
          <ac:picMkLst>
            <pc:docMk/>
            <pc:sldMk cId="4010063240" sldId="375"/>
            <ac:picMk id="6" creationId="{C02D68EF-A323-E5E7-0834-EC03EEA53735}"/>
          </ac:picMkLst>
        </pc:picChg>
        <pc:picChg chg="add mod">
          <ac:chgData name="瑛莉菜 羽田" userId="64c7e7a027abc1d1" providerId="LiveId" clId="{9353FEDC-00AD-455D-9E6D-A92807E3814C}" dt="2024-09-17T07:21:48.033" v="67" actId="1076"/>
          <ac:picMkLst>
            <pc:docMk/>
            <pc:sldMk cId="4010063240" sldId="375"/>
            <ac:picMk id="8" creationId="{CC02E6F9-A9FC-08B7-2E04-6635A58611BA}"/>
          </ac:picMkLst>
        </pc:picChg>
        <pc:picChg chg="del">
          <ac:chgData name="瑛莉菜 羽田" userId="64c7e7a027abc1d1" providerId="LiveId" clId="{9353FEDC-00AD-455D-9E6D-A92807E3814C}" dt="2024-09-17T07:21:06.040" v="59" actId="478"/>
          <ac:picMkLst>
            <pc:docMk/>
            <pc:sldMk cId="4010063240" sldId="375"/>
            <ac:picMk id="9" creationId="{A08FAE50-6078-F264-7CE0-D0A62F4573AC}"/>
          </ac:picMkLst>
        </pc:picChg>
        <pc:picChg chg="add mod">
          <ac:chgData name="瑛莉菜 羽田" userId="64c7e7a027abc1d1" providerId="LiveId" clId="{9353FEDC-00AD-455D-9E6D-A92807E3814C}" dt="2024-09-17T07:21:58.954" v="71" actId="1076"/>
          <ac:picMkLst>
            <pc:docMk/>
            <pc:sldMk cId="4010063240" sldId="375"/>
            <ac:picMk id="33" creationId="{9749C0D3-476A-2525-25AC-5A28BD82A413}"/>
          </ac:picMkLst>
        </pc:picChg>
      </pc:sldChg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  <pc:sldChg chg="addSp delSp modSp mod">
        <pc:chgData name="瑛莉菜 羽田" userId="64c7e7a027abc1d1" providerId="LiveId" clId="{ACD67433-912E-4726-B101-582528DEA215}" dt="2024-09-17T05:52:21.236" v="38" actId="1076"/>
        <pc:sldMkLst>
          <pc:docMk/>
          <pc:sldMk cId="4010063240" sldId="375"/>
        </pc:sldMkLst>
        <pc:spChg chg="mod">
          <ac:chgData name="瑛莉菜 羽田" userId="64c7e7a027abc1d1" providerId="LiveId" clId="{ACD67433-912E-4726-B101-582528DEA215}" dt="2024-09-17T05:49:55.343" v="18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CD67433-912E-4726-B101-582528DEA215}" dt="2024-09-17T05:49:45.338" v="1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CD67433-912E-4726-B101-582528DEA215}" dt="2024-09-17T05:50:24.577" v="2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CD67433-912E-4726-B101-582528DEA215}" dt="2024-09-17T05:49:28.46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CD67433-912E-4726-B101-582528DEA215}" dt="2024-09-17T05:49:35.845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CD67433-912E-4726-B101-582528DEA215}" dt="2024-09-17T05:50:00.318" v="19" actId="478"/>
          <ac:picMkLst>
            <pc:docMk/>
            <pc:sldMk cId="4010063240" sldId="375"/>
            <ac:picMk id="5" creationId="{273A92D4-BE1E-0AF1-25E2-8CDC4E1524EA}"/>
          </ac:picMkLst>
        </pc:picChg>
        <pc:picChg chg="add mod">
          <ac:chgData name="瑛莉菜 羽田" userId="64c7e7a027abc1d1" providerId="LiveId" clId="{ACD67433-912E-4726-B101-582528DEA215}" dt="2024-09-17T05:51:31.279" v="35" actId="1076"/>
          <ac:picMkLst>
            <pc:docMk/>
            <pc:sldMk cId="4010063240" sldId="375"/>
            <ac:picMk id="6" creationId="{D8A6B907-C672-35F6-1512-C381AEB20489}"/>
          </ac:picMkLst>
        </pc:picChg>
        <pc:picChg chg="add mod">
          <ac:chgData name="瑛莉菜 羽田" userId="64c7e7a027abc1d1" providerId="LiveId" clId="{ACD67433-912E-4726-B101-582528DEA215}" dt="2024-09-17T05:52:21.236" v="38" actId="1076"/>
          <ac:picMkLst>
            <pc:docMk/>
            <pc:sldMk cId="4010063240" sldId="375"/>
            <ac:picMk id="8" creationId="{C9957253-585B-F2CB-0864-AB7175032055}"/>
          </ac:picMkLst>
        </pc:picChg>
        <pc:picChg chg="del">
          <ac:chgData name="瑛莉菜 羽田" userId="64c7e7a027abc1d1" providerId="LiveId" clId="{ACD67433-912E-4726-B101-582528DEA215}" dt="2024-09-17T05:50:00.827" v="20" actId="478"/>
          <ac:picMkLst>
            <pc:docMk/>
            <pc:sldMk cId="4010063240" sldId="375"/>
            <ac:picMk id="9" creationId="{AA2309FC-6FF9-2965-85E9-886595F37472}"/>
          </ac:picMkLst>
        </pc:picChg>
        <pc:picChg chg="del">
          <ac:chgData name="瑛莉菜 羽田" userId="64c7e7a027abc1d1" providerId="LiveId" clId="{ACD67433-912E-4726-B101-582528DEA215}" dt="2024-09-17T05:50:01.261" v="21" actId="478"/>
          <ac:picMkLst>
            <pc:docMk/>
            <pc:sldMk cId="4010063240" sldId="375"/>
            <ac:picMk id="29" creationId="{81E8A3F8-0E56-70B4-674A-74C6CC2CC8DF}"/>
          </ac:picMkLst>
        </pc:picChg>
      </pc:sldChg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  <pc:sldChg chg="addSp delSp modSp mod">
        <pc:chgData name="瑛莉菜 羽田" userId="64c7e7a027abc1d1" providerId="LiveId" clId="{DD190B30-573E-48BE-B5C4-A770568AECCC}" dt="2024-09-17T06:18:18.532" v="70" actId="1076"/>
        <pc:sldMkLst>
          <pc:docMk/>
          <pc:sldMk cId="4010063240" sldId="375"/>
        </pc:sldMkLst>
        <pc:spChg chg="mod">
          <ac:chgData name="瑛莉菜 羽田" userId="64c7e7a027abc1d1" providerId="LiveId" clId="{DD190B30-573E-48BE-B5C4-A770568AECCC}" dt="2024-09-17T06:16:45.482" v="5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190B30-573E-48BE-B5C4-A770568AECCC}" dt="2024-09-17T06:17:20.554" v="5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190B30-573E-48BE-B5C4-A770568AECCC}" dt="2024-09-17T06:15:25.98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190B30-573E-48BE-B5C4-A770568AECCC}" dt="2024-09-17T06:15:34.561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D190B30-573E-48BE-B5C4-A770568AECCC}" dt="2024-09-17T06:17:22.126" v="57" actId="478"/>
          <ac:picMkLst>
            <pc:docMk/>
            <pc:sldMk cId="4010063240" sldId="375"/>
            <ac:picMk id="5" creationId="{68237DDA-1FC1-7034-FF1A-F8292434C1DE}"/>
          </ac:picMkLst>
        </pc:picChg>
        <pc:picChg chg="add mod">
          <ac:chgData name="瑛莉菜 羽田" userId="64c7e7a027abc1d1" providerId="LiveId" clId="{DD190B30-573E-48BE-B5C4-A770568AECCC}" dt="2024-09-17T06:17:39.841" v="63" actId="14100"/>
          <ac:picMkLst>
            <pc:docMk/>
            <pc:sldMk cId="4010063240" sldId="375"/>
            <ac:picMk id="6" creationId="{426184B7-2015-3C46-99B3-04FBE76ADAF0}"/>
          </ac:picMkLst>
        </pc:picChg>
        <pc:picChg chg="add mod">
          <ac:chgData name="瑛莉菜 羽田" userId="64c7e7a027abc1d1" providerId="LiveId" clId="{DD190B30-573E-48BE-B5C4-A770568AECCC}" dt="2024-09-17T06:17:59.990" v="67" actId="1076"/>
          <ac:picMkLst>
            <pc:docMk/>
            <pc:sldMk cId="4010063240" sldId="375"/>
            <ac:picMk id="8" creationId="{910DA3CB-5955-EF68-A356-1C9E463CD4F6}"/>
          </ac:picMkLst>
        </pc:picChg>
        <pc:picChg chg="del">
          <ac:chgData name="瑛莉菜 羽田" userId="64c7e7a027abc1d1" providerId="LiveId" clId="{DD190B30-573E-48BE-B5C4-A770568AECCC}" dt="2024-09-17T06:17:22.668" v="58" actId="478"/>
          <ac:picMkLst>
            <pc:docMk/>
            <pc:sldMk cId="4010063240" sldId="375"/>
            <ac:picMk id="9" creationId="{481533FA-A7D7-77BD-AA27-8B43934151B7}"/>
          </ac:picMkLst>
        </pc:picChg>
        <pc:picChg chg="del">
          <ac:chgData name="瑛莉菜 羽田" userId="64c7e7a027abc1d1" providerId="LiveId" clId="{DD190B30-573E-48BE-B5C4-A770568AECCC}" dt="2024-09-17T06:17:23.075" v="59" actId="478"/>
          <ac:picMkLst>
            <pc:docMk/>
            <pc:sldMk cId="4010063240" sldId="375"/>
            <ac:picMk id="33" creationId="{0D3D38CF-21AB-A546-5080-EC6B448B985C}"/>
          </ac:picMkLst>
        </pc:picChg>
        <pc:picChg chg="add mod">
          <ac:chgData name="瑛莉菜 羽田" userId="64c7e7a027abc1d1" providerId="LiveId" clId="{DD190B30-573E-48BE-B5C4-A770568AECCC}" dt="2024-09-17T06:18:18.532" v="70" actId="1076"/>
          <ac:picMkLst>
            <pc:docMk/>
            <pc:sldMk cId="4010063240" sldId="375"/>
            <ac:picMk id="35" creationId="{EBE7B30A-D483-B518-774B-6C1E0AFE9CB7}"/>
          </ac:picMkLst>
        </pc:picChg>
      </pc:sldChg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  <pc:sldChg chg="addSp delSp modSp mod">
        <pc:chgData name="瑛莉菜 羽田" userId="64c7e7a027abc1d1" providerId="LiveId" clId="{FC3C4B6D-C638-4A68-A033-84355E3490F1}" dt="2024-09-10T03:06:43.256" v="80" actId="1076"/>
        <pc:sldMkLst>
          <pc:docMk/>
          <pc:sldMk cId="4010063240" sldId="375"/>
        </pc:sldMkLst>
        <pc:spChg chg="mod">
          <ac:chgData name="瑛莉菜 羽田" userId="64c7e7a027abc1d1" providerId="LiveId" clId="{FC3C4B6D-C638-4A68-A033-84355E3490F1}" dt="2024-09-10T02:56:42.909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C3C4B6D-C638-4A68-A033-84355E3490F1}" dt="2024-09-10T03:02:17.725" v="6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3C4B6D-C638-4A68-A033-84355E3490F1}" dt="2024-09-10T02:55:27.202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3C4B6D-C638-4A68-A033-84355E3490F1}" dt="2024-09-10T02:55:35.584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3C4B6D-C638-4A68-A033-84355E3490F1}" dt="2024-09-10T03:02:49.693" v="61" actId="478"/>
          <ac:picMkLst>
            <pc:docMk/>
            <pc:sldMk cId="4010063240" sldId="375"/>
            <ac:picMk id="5" creationId="{BE44B779-3F99-6D2F-8A96-CA01CBB23D5C}"/>
          </ac:picMkLst>
        </pc:picChg>
        <pc:picChg chg="add mod">
          <ac:chgData name="瑛莉菜 羽田" userId="64c7e7a027abc1d1" providerId="LiveId" clId="{FC3C4B6D-C638-4A68-A033-84355E3490F1}" dt="2024-09-10T03:03:11.447" v="68" actId="1076"/>
          <ac:picMkLst>
            <pc:docMk/>
            <pc:sldMk cId="4010063240" sldId="375"/>
            <ac:picMk id="6" creationId="{80838159-1B71-7655-3A88-AE3EE70B5CC0}"/>
          </ac:picMkLst>
        </pc:picChg>
        <pc:picChg chg="add mod">
          <ac:chgData name="瑛莉菜 羽田" userId="64c7e7a027abc1d1" providerId="LiveId" clId="{FC3C4B6D-C638-4A68-A033-84355E3490F1}" dt="2024-09-10T03:03:30.319" v="73" actId="1076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FC3C4B6D-C638-4A68-A033-84355E3490F1}" dt="2024-09-10T03:06:43.256" v="80" actId="1076"/>
          <ac:picMkLst>
            <pc:docMk/>
            <pc:sldMk cId="4010063240" sldId="375"/>
            <ac:picMk id="11" creationId="{4FCDBCA8-5E84-734C-C71E-D825A78C9536}"/>
          </ac:picMkLst>
        </pc:picChg>
        <pc:picChg chg="del">
          <ac:chgData name="瑛莉菜 羽田" userId="64c7e7a027abc1d1" providerId="LiveId" clId="{FC3C4B6D-C638-4A68-A033-84355E3490F1}" dt="2024-09-10T03:02:51.367" v="64" actId="478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FC3C4B6D-C638-4A68-A033-84355E3490F1}" dt="2024-09-10T03:02:50.381" v="62" actId="478"/>
          <ac:picMkLst>
            <pc:docMk/>
            <pc:sldMk cId="4010063240" sldId="375"/>
            <ac:picMk id="16" creationId="{ACB1DFF5-4449-DC98-9B15-6C3742D7622C}"/>
          </ac:picMkLst>
        </pc:picChg>
        <pc:picChg chg="del">
          <ac:chgData name="瑛莉菜 羽田" userId="64c7e7a027abc1d1" providerId="LiveId" clId="{FC3C4B6D-C638-4A68-A033-84355E3490F1}" dt="2024-09-10T03:02:50.951" v="63" actId="478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  <pc:sldChg chg="addSp delSp modSp mod">
        <pc:chgData name="瑛莉菜 羽田" userId="64c7e7a027abc1d1" providerId="LiveId" clId="{8B265927-418E-4F62-ADE7-A1873C1A518A}" dt="2024-09-10T06:50:20.487" v="27" actId="1076"/>
        <pc:sldMkLst>
          <pc:docMk/>
          <pc:sldMk cId="4010063240" sldId="375"/>
        </pc:sldMkLst>
        <pc:spChg chg="mod">
          <ac:chgData name="瑛莉菜 羽田" userId="64c7e7a027abc1d1" providerId="LiveId" clId="{8B265927-418E-4F62-ADE7-A1873C1A518A}" dt="2024-09-10T06:48:01.937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B265927-418E-4F62-ADE7-A1873C1A518A}" dt="2024-09-10T06:47:51.56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B265927-418E-4F62-ADE7-A1873C1A518A}" dt="2024-09-10T06:48:23.625" v="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B265927-418E-4F62-ADE7-A1873C1A518A}" dt="2024-09-10T06:47:37.91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B265927-418E-4F62-ADE7-A1873C1A518A}" dt="2024-09-10T06:47:45.08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B265927-418E-4F62-ADE7-A1873C1A518A}" dt="2024-09-10T06:48:46.317" v="15" actId="1076"/>
          <ac:picMkLst>
            <pc:docMk/>
            <pc:sldMk cId="4010063240" sldId="375"/>
            <ac:picMk id="5" creationId="{653B396E-6374-A64E-AF06-09FF47F107EC}"/>
          </ac:picMkLst>
        </pc:picChg>
        <pc:picChg chg="del">
          <ac:chgData name="瑛莉菜 羽田" userId="64c7e7a027abc1d1" providerId="LiveId" clId="{8B265927-418E-4F62-ADE7-A1873C1A518A}" dt="2024-09-10T06:48:25.662" v="9" actId="478"/>
          <ac:picMkLst>
            <pc:docMk/>
            <pc:sldMk cId="4010063240" sldId="375"/>
            <ac:picMk id="6" creationId="{E4777239-5F79-CCC7-F963-B95F3476F3A7}"/>
          </ac:picMkLst>
        </pc:picChg>
        <pc:picChg chg="del">
          <ac:chgData name="瑛莉菜 羽田" userId="64c7e7a027abc1d1" providerId="LiveId" clId="{8B265927-418E-4F62-ADE7-A1873C1A518A}" dt="2024-09-10T06:48:26.130" v="10" actId="478"/>
          <ac:picMkLst>
            <pc:docMk/>
            <pc:sldMk cId="4010063240" sldId="375"/>
            <ac:picMk id="8" creationId="{7330FDE7-5565-43D9-B5D9-D070F22A2272}"/>
          </ac:picMkLst>
        </pc:picChg>
        <pc:picChg chg="add mod">
          <ac:chgData name="瑛莉菜 羽田" userId="64c7e7a027abc1d1" providerId="LiveId" clId="{8B265927-418E-4F62-ADE7-A1873C1A518A}" dt="2024-09-10T06:49:07.367" v="20" actId="1076"/>
          <ac:picMkLst>
            <pc:docMk/>
            <pc:sldMk cId="4010063240" sldId="375"/>
            <ac:picMk id="9" creationId="{72466270-D63B-32B2-8902-CC41DAB71878}"/>
          </ac:picMkLst>
        </pc:picChg>
        <pc:picChg chg="add mod">
          <ac:chgData name="瑛莉菜 羽田" userId="64c7e7a027abc1d1" providerId="LiveId" clId="{8B265927-418E-4F62-ADE7-A1873C1A518A}" dt="2024-09-10T06:50:20.487" v="27" actId="1076"/>
          <ac:picMkLst>
            <pc:docMk/>
            <pc:sldMk cId="4010063240" sldId="375"/>
            <ac:picMk id="13" creationId="{3DA25B7B-7798-E6E3-F252-6ACA663D4A79}"/>
          </ac:picMkLst>
        </pc:picChg>
      </pc:sldChg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  <pc:sldChg chg="addSp delSp modSp mod">
        <pc:chgData name="瑛莉菜 羽田" userId="64c7e7a027abc1d1" providerId="LiveId" clId="{FE710892-0A21-404E-B3A9-AE329AEB9851}" dt="2024-09-17T07:31:41.899" v="72" actId="1076"/>
        <pc:sldMkLst>
          <pc:docMk/>
          <pc:sldMk cId="4010063240" sldId="375"/>
        </pc:sldMkLst>
        <pc:spChg chg="mod">
          <ac:chgData name="瑛莉菜 羽田" userId="64c7e7a027abc1d1" providerId="LiveId" clId="{FE710892-0A21-404E-B3A9-AE329AEB9851}" dt="2024-09-17T07:30:26.015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E710892-0A21-404E-B3A9-AE329AEB9851}" dt="2024-09-17T07:30:54.021" v="6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E710892-0A21-404E-B3A9-AE329AEB9851}" dt="2024-09-17T07:29:54.840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E710892-0A21-404E-B3A9-AE329AEB9851}" dt="2024-09-17T07:30:03.935" v="27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FE710892-0A21-404E-B3A9-AE329AEB9851}" dt="2024-09-17T07:30:38.919" v="5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FE710892-0A21-404E-B3A9-AE329AEB9851}" dt="2024-09-17T07:31:11.635" v="66" actId="1076"/>
          <ac:picMkLst>
            <pc:docMk/>
            <pc:sldMk cId="4010063240" sldId="375"/>
            <ac:picMk id="5" creationId="{A3C720BA-A877-1F7F-753A-10249FA64103}"/>
          </ac:picMkLst>
        </pc:picChg>
        <pc:picChg chg="del">
          <ac:chgData name="瑛莉菜 羽田" userId="64c7e7a027abc1d1" providerId="LiveId" clId="{FE710892-0A21-404E-B3A9-AE329AEB9851}" dt="2024-09-17T07:30:56.437" v="61" actId="478"/>
          <ac:picMkLst>
            <pc:docMk/>
            <pc:sldMk cId="4010063240" sldId="375"/>
            <ac:picMk id="6" creationId="{575ECA53-A056-322E-A4FD-031FDCC80819}"/>
          </ac:picMkLst>
        </pc:picChg>
        <pc:picChg chg="del">
          <ac:chgData name="瑛莉菜 羽田" userId="64c7e7a027abc1d1" providerId="LiveId" clId="{FE710892-0A21-404E-B3A9-AE329AEB9851}" dt="2024-09-17T07:30:56.935" v="62" actId="478"/>
          <ac:picMkLst>
            <pc:docMk/>
            <pc:sldMk cId="4010063240" sldId="375"/>
            <ac:picMk id="8" creationId="{B88C946D-877A-6A06-EBF9-5182F330BA30}"/>
          </ac:picMkLst>
        </pc:picChg>
        <pc:picChg chg="add mod">
          <ac:chgData name="瑛莉菜 羽田" userId="64c7e7a027abc1d1" providerId="LiveId" clId="{FE710892-0A21-404E-B3A9-AE329AEB9851}" dt="2024-09-17T07:31:29.155" v="69" actId="1076"/>
          <ac:picMkLst>
            <pc:docMk/>
            <pc:sldMk cId="4010063240" sldId="375"/>
            <ac:picMk id="9" creationId="{B261DC77-7634-623E-4ACF-EA768D231494}"/>
          </ac:picMkLst>
        </pc:picChg>
        <pc:picChg chg="add mod">
          <ac:chgData name="瑛莉菜 羽田" userId="64c7e7a027abc1d1" providerId="LiveId" clId="{FE710892-0A21-404E-B3A9-AE329AEB9851}" dt="2024-09-17T07:31:41.899" v="72" actId="1076"/>
          <ac:picMkLst>
            <pc:docMk/>
            <pc:sldMk cId="4010063240" sldId="375"/>
            <ac:picMk id="37" creationId="{709C22DF-E2B1-82B8-A04A-AEF1E3D56A95}"/>
          </ac:picMkLst>
        </pc:picChg>
      </pc:sldChg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  <pc:sldChg chg="addSp delSp modSp mod">
        <pc:chgData name="瑛莉菜 羽田" userId="64c7e7a027abc1d1" providerId="LiveId" clId="{AD08A661-1B4F-4A88-9273-62FEB24DF62D}" dt="2024-09-17T07:19:32.727" v="47" actId="1076"/>
        <pc:sldMkLst>
          <pc:docMk/>
          <pc:sldMk cId="4010063240" sldId="375"/>
        </pc:sldMkLst>
        <pc:spChg chg="mod">
          <ac:chgData name="瑛莉菜 羽田" userId="64c7e7a027abc1d1" providerId="LiveId" clId="{AD08A661-1B4F-4A88-9273-62FEB24DF62D}" dt="2024-09-17T07:18:41.478" v="3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08A661-1B4F-4A88-9273-62FEB24DF62D}" dt="2024-09-17T07:18:53.891" v="3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08A661-1B4F-4A88-9273-62FEB24DF62D}" dt="2024-09-17T07:18:14.307" v="2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08A661-1B4F-4A88-9273-62FEB24DF62D}" dt="2024-09-17T07:18:24.707" v="3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AD08A661-1B4F-4A88-9273-62FEB24DF62D}" dt="2024-09-17T07:19:13.395" v="44" actId="1076"/>
          <ac:picMkLst>
            <pc:docMk/>
            <pc:sldMk cId="4010063240" sldId="375"/>
            <ac:picMk id="5" creationId="{C47C2E68-351D-1F12-FB40-C7B3CA382099}"/>
          </ac:picMkLst>
        </pc:picChg>
        <pc:picChg chg="del">
          <ac:chgData name="瑛莉菜 羽田" userId="64c7e7a027abc1d1" providerId="LiveId" clId="{AD08A661-1B4F-4A88-9273-62FEB24DF62D}" dt="2024-09-17T07:18:55.769" v="36" actId="478"/>
          <ac:picMkLst>
            <pc:docMk/>
            <pc:sldMk cId="4010063240" sldId="375"/>
            <ac:picMk id="6" creationId="{56CF2F10-BA9F-C932-29B5-80D939176160}"/>
          </ac:picMkLst>
        </pc:picChg>
        <pc:picChg chg="del mod">
          <ac:chgData name="瑛莉菜 羽田" userId="64c7e7a027abc1d1" providerId="LiveId" clId="{AD08A661-1B4F-4A88-9273-62FEB24DF62D}" dt="2024-09-17T07:18:56.319" v="38" actId="478"/>
          <ac:picMkLst>
            <pc:docMk/>
            <pc:sldMk cId="4010063240" sldId="375"/>
            <ac:picMk id="8" creationId="{828A0703-E26D-4340-6C6C-56ADC8C5872E}"/>
          </ac:picMkLst>
        </pc:picChg>
        <pc:picChg chg="add mod">
          <ac:chgData name="瑛莉菜 羽田" userId="64c7e7a027abc1d1" providerId="LiveId" clId="{AD08A661-1B4F-4A88-9273-62FEB24DF62D}" dt="2024-09-17T07:19:32.727" v="47" actId="1076"/>
          <ac:picMkLst>
            <pc:docMk/>
            <pc:sldMk cId="4010063240" sldId="375"/>
            <ac:picMk id="9" creationId="{A08FAE50-6078-F264-7CE0-D0A62F4573AC}"/>
          </ac:picMkLst>
        </pc:picChg>
      </pc:sldChg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  <pc:sldChg chg="addSp delSp modSp mod">
        <pc:chgData name="瑛莉菜 羽田" userId="64c7e7a027abc1d1" providerId="LiveId" clId="{140D5755-3A75-48A3-9B14-BD98E800F7F3}" dt="2024-09-17T04:19:35.599" v="56" actId="1076"/>
        <pc:sldMkLst>
          <pc:docMk/>
          <pc:sldMk cId="4010063240" sldId="375"/>
        </pc:sldMkLst>
        <pc:spChg chg="mod">
          <ac:chgData name="瑛莉菜 羽田" userId="64c7e7a027abc1d1" providerId="LiveId" clId="{140D5755-3A75-48A3-9B14-BD98E800F7F3}" dt="2024-09-17T04:17:01.769" v="3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40D5755-3A75-48A3-9B14-BD98E800F7F3}" dt="2024-09-17T04:16:55.441" v="3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40D5755-3A75-48A3-9B14-BD98E800F7F3}" dt="2024-09-17T04:18:28.869" v="4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40D5755-3A75-48A3-9B14-BD98E800F7F3}" dt="2024-09-17T04:16:29.513" v="6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40D5755-3A75-48A3-9B14-BD98E800F7F3}" dt="2024-09-17T04:16:39.768" v="1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40D5755-3A75-48A3-9B14-BD98E800F7F3}" dt="2024-09-17T04:16:47.773" v="26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140D5755-3A75-48A3-9B14-BD98E800F7F3}" dt="2024-09-17T04:19:01.975" v="50" actId="14100"/>
          <ac:picMkLst>
            <pc:docMk/>
            <pc:sldMk cId="4010063240" sldId="375"/>
            <ac:picMk id="5" creationId="{63EC2E3A-CEB5-D8AD-BCE8-1471E7D3CCAE}"/>
          </ac:picMkLst>
        </pc:picChg>
        <pc:picChg chg="del">
          <ac:chgData name="瑛莉菜 羽田" userId="64c7e7a027abc1d1" providerId="LiveId" clId="{140D5755-3A75-48A3-9B14-BD98E800F7F3}" dt="2024-09-17T04:18:47.935" v="41" actId="478"/>
          <ac:picMkLst>
            <pc:docMk/>
            <pc:sldMk cId="4010063240" sldId="375"/>
            <ac:picMk id="6" creationId="{FC04821E-E713-3085-D8D8-780ED2BEC72F}"/>
          </ac:picMkLst>
        </pc:picChg>
        <pc:picChg chg="del">
          <ac:chgData name="瑛莉菜 羽田" userId="64c7e7a027abc1d1" providerId="LiveId" clId="{140D5755-3A75-48A3-9B14-BD98E800F7F3}" dt="2024-09-17T04:18:48.534" v="42" actId="478"/>
          <ac:picMkLst>
            <pc:docMk/>
            <pc:sldMk cId="4010063240" sldId="375"/>
            <ac:picMk id="8" creationId="{6C9FA172-6BA3-8ABF-5587-942BC047BA35}"/>
          </ac:picMkLst>
        </pc:picChg>
        <pc:picChg chg="add mod">
          <ac:chgData name="瑛莉菜 羽田" userId="64c7e7a027abc1d1" providerId="LiveId" clId="{140D5755-3A75-48A3-9B14-BD98E800F7F3}" dt="2024-09-17T04:19:35.599" v="56" actId="1076"/>
          <ac:picMkLst>
            <pc:docMk/>
            <pc:sldMk cId="4010063240" sldId="375"/>
            <ac:picMk id="9" creationId="{836AC112-1591-B223-F3D2-8E13AAF06FF2}"/>
          </ac:picMkLst>
        </pc:picChg>
        <pc:picChg chg="del">
          <ac:chgData name="瑛莉菜 羽田" userId="64c7e7a027abc1d1" providerId="LiveId" clId="{140D5755-3A75-48A3-9B14-BD98E800F7F3}" dt="2024-09-17T04:18:48.958" v="43" actId="478"/>
          <ac:picMkLst>
            <pc:docMk/>
            <pc:sldMk cId="4010063240" sldId="375"/>
            <ac:picMk id="25" creationId="{4EEE86D0-F002-9473-D23B-374F7DA8C485}"/>
          </ac:picMkLst>
        </pc:picChg>
      </pc:sldChg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  <pc:sldChg chg="addSp delSp modSp mod">
        <pc:chgData name="瑛莉菜 羽田" userId="64c7e7a027abc1d1" providerId="LiveId" clId="{9E7FAFFD-42CE-4321-8D84-A3481B544ED1}" dt="2024-09-17T06:14:30.855" v="74" actId="1076"/>
        <pc:sldMkLst>
          <pc:docMk/>
          <pc:sldMk cId="4010063240" sldId="375"/>
        </pc:sldMkLst>
        <pc:spChg chg="mod">
          <ac:chgData name="瑛莉菜 羽田" userId="64c7e7a027abc1d1" providerId="LiveId" clId="{9E7FAFFD-42CE-4321-8D84-A3481B544ED1}" dt="2024-09-17T06:12:05.893" v="5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E7FAFFD-42CE-4321-8D84-A3481B544ED1}" dt="2024-09-17T06:13:26.503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E7FAFFD-42CE-4321-8D84-A3481B544ED1}" dt="2024-09-17T06:11:37.832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E7FAFFD-42CE-4321-8D84-A3481B544ED1}" dt="2024-09-17T06:11:47.090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E7FAFFD-42CE-4321-8D84-A3481B544ED1}" dt="2024-09-17T06:13:46.651" v="66" actId="14100"/>
          <ac:picMkLst>
            <pc:docMk/>
            <pc:sldMk cId="4010063240" sldId="375"/>
            <ac:picMk id="5" creationId="{68237DDA-1FC1-7034-FF1A-F8292434C1DE}"/>
          </ac:picMkLst>
        </pc:picChg>
        <pc:picChg chg="del">
          <ac:chgData name="瑛莉菜 羽田" userId="64c7e7a027abc1d1" providerId="LiveId" clId="{9E7FAFFD-42CE-4321-8D84-A3481B544ED1}" dt="2024-09-17T06:13:29.072" v="60" actId="478"/>
          <ac:picMkLst>
            <pc:docMk/>
            <pc:sldMk cId="4010063240" sldId="375"/>
            <ac:picMk id="6" creationId="{3407B1FB-417C-C568-EBB6-260735512B41}"/>
          </ac:picMkLst>
        </pc:picChg>
        <pc:picChg chg="del">
          <ac:chgData name="瑛莉菜 羽田" userId="64c7e7a027abc1d1" providerId="LiveId" clId="{9E7FAFFD-42CE-4321-8D84-A3481B544ED1}" dt="2024-09-17T06:13:29.599" v="61" actId="478"/>
          <ac:picMkLst>
            <pc:docMk/>
            <pc:sldMk cId="4010063240" sldId="375"/>
            <ac:picMk id="8" creationId="{AC7B21F2-5A7F-837B-DD62-AF5C3FC22576}"/>
          </ac:picMkLst>
        </pc:picChg>
        <pc:picChg chg="add mod">
          <ac:chgData name="瑛莉菜 羽田" userId="64c7e7a027abc1d1" providerId="LiveId" clId="{9E7FAFFD-42CE-4321-8D84-A3481B544ED1}" dt="2024-09-17T06:14:10.342" v="69" actId="1076"/>
          <ac:picMkLst>
            <pc:docMk/>
            <pc:sldMk cId="4010063240" sldId="375"/>
            <ac:picMk id="9" creationId="{481533FA-A7D7-77BD-AA27-8B43934151B7}"/>
          </ac:picMkLst>
        </pc:picChg>
        <pc:picChg chg="add mod">
          <ac:chgData name="瑛莉菜 羽田" userId="64c7e7a027abc1d1" providerId="LiveId" clId="{9E7FAFFD-42CE-4321-8D84-A3481B544ED1}" dt="2024-09-17T06:14:30.855" v="74" actId="1076"/>
          <ac:picMkLst>
            <pc:docMk/>
            <pc:sldMk cId="4010063240" sldId="375"/>
            <ac:picMk id="33" creationId="{0D3D38CF-21AB-A546-5080-EC6B448B985C}"/>
          </ac:picMkLst>
        </pc:picChg>
        <pc:picChg chg="del">
          <ac:chgData name="瑛莉菜 羽田" userId="64c7e7a027abc1d1" providerId="LiveId" clId="{9E7FAFFD-42CE-4321-8D84-A3481B544ED1}" dt="2024-09-17T06:13:29.953" v="62" actId="478"/>
          <ac:picMkLst>
            <pc:docMk/>
            <pc:sldMk cId="4010063240" sldId="375"/>
            <ac:picMk id="35" creationId="{86DE9AD0-4461-F869-0EE1-F87077A38384}"/>
          </ac:picMkLst>
        </pc:picChg>
      </pc:sldChg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  <pc:sldChg chg="addSp delSp modSp mod">
        <pc:chgData name="瑛莉菜 羽田" userId="64c7e7a027abc1d1" providerId="LiveId" clId="{D87A286E-C329-4303-8C36-83423F69824E}" dt="2024-09-10T06:44:29.792" v="23"/>
        <pc:sldMkLst>
          <pc:docMk/>
          <pc:sldMk cId="4010063240" sldId="375"/>
        </pc:sldMkLst>
        <pc:spChg chg="mod">
          <ac:chgData name="瑛莉菜 羽田" userId="64c7e7a027abc1d1" providerId="LiveId" clId="{D87A286E-C329-4303-8C36-83423F69824E}" dt="2024-09-10T06:37:55.564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7A286E-C329-4303-8C36-83423F69824E}" dt="2024-09-10T06:37:43.736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87A286E-C329-4303-8C36-83423F69824E}" dt="2024-09-10T06:44:29.792" v="2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7A286E-C329-4303-8C36-83423F69824E}" dt="2024-09-10T06:37:25.16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7A286E-C329-4303-8C36-83423F69824E}" dt="2024-09-10T06:37:35.29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87A286E-C329-4303-8C36-83423F69824E}" dt="2024-09-10T06:38:38.528" v="9" actId="478"/>
          <ac:picMkLst>
            <pc:docMk/>
            <pc:sldMk cId="4010063240" sldId="375"/>
            <ac:picMk id="5" creationId="{08C14689-1AD4-6415-7FB2-2B8ED586CFDF}"/>
          </ac:picMkLst>
        </pc:picChg>
        <pc:picChg chg="add mod">
          <ac:chgData name="瑛莉菜 羽田" userId="64c7e7a027abc1d1" providerId="LiveId" clId="{D87A286E-C329-4303-8C36-83423F69824E}" dt="2024-09-10T06:40:50.899" v="18" actId="1076"/>
          <ac:picMkLst>
            <pc:docMk/>
            <pc:sldMk cId="4010063240" sldId="375"/>
            <ac:picMk id="6" creationId="{E4777239-5F79-CCC7-F963-B95F3476F3A7}"/>
          </ac:picMkLst>
        </pc:picChg>
        <pc:picChg chg="add mod">
          <ac:chgData name="瑛莉菜 羽田" userId="64c7e7a027abc1d1" providerId="LiveId" clId="{D87A286E-C329-4303-8C36-83423F69824E}" dt="2024-09-10T06:41:17.357" v="21" actId="1076"/>
          <ac:picMkLst>
            <pc:docMk/>
            <pc:sldMk cId="4010063240" sldId="375"/>
            <ac:picMk id="8" creationId="{7330FDE7-5565-43D9-B5D9-D070F22A2272}"/>
          </ac:picMkLst>
        </pc:picChg>
        <pc:picChg chg="del">
          <ac:chgData name="瑛莉菜 羽田" userId="64c7e7a027abc1d1" providerId="LiveId" clId="{D87A286E-C329-4303-8C36-83423F69824E}" dt="2024-09-10T06:38:38.961" v="10" actId="478"/>
          <ac:picMkLst>
            <pc:docMk/>
            <pc:sldMk cId="4010063240" sldId="375"/>
            <ac:picMk id="9" creationId="{2AFB53EF-6F4B-0025-3FED-E82F33110BE1}"/>
          </ac:picMkLst>
        </pc:picChg>
        <pc:picChg chg="del">
          <ac:chgData name="瑛莉菜 羽田" userId="64c7e7a027abc1d1" providerId="LiveId" clId="{D87A286E-C329-4303-8C36-83423F69824E}" dt="2024-09-10T06:38:39.586" v="11" actId="478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D87A286E-C329-4303-8C36-83423F69824E}" dt="2024-09-10T06:38:40.360" v="12" actId="478"/>
          <ac:picMkLst>
            <pc:docMk/>
            <pc:sldMk cId="4010063240" sldId="375"/>
            <ac:picMk id="29" creationId="{0609C13E-12F3-77BF-A30D-3F2C329A6B33}"/>
          </ac:picMkLst>
        </pc:picChg>
        <pc:picChg chg="del">
          <ac:chgData name="瑛莉菜 羽田" userId="64c7e7a027abc1d1" providerId="LiveId" clId="{D87A286E-C329-4303-8C36-83423F69824E}" dt="2024-09-10T06:38:40.774" v="13" actId="478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  <pc:sldChg chg="addSp delSp modSp mod">
        <pc:chgData name="瑛莉菜 羽田" userId="64c7e7a027abc1d1" providerId="LiveId" clId="{FE3421C4-9961-444B-90A4-CF8F625564DB}" dt="2024-09-10T04:14:07.746" v="64" actId="1076"/>
        <pc:sldMkLst>
          <pc:docMk/>
          <pc:sldMk cId="4010063240" sldId="375"/>
        </pc:sldMkLst>
        <pc:spChg chg="mod">
          <ac:chgData name="瑛莉菜 羽田" userId="64c7e7a027abc1d1" providerId="LiveId" clId="{FE3421C4-9961-444B-90A4-CF8F625564DB}" dt="2024-09-10T04:10:56.018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E3421C4-9961-444B-90A4-CF8F625564DB}" dt="2024-09-10T04:11:24.837" v="4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E3421C4-9961-444B-90A4-CF8F625564DB}" dt="2024-09-10T04:10:26.79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E3421C4-9961-444B-90A4-CF8F625564DB}" dt="2024-09-10T04:10:35.844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E3421C4-9961-444B-90A4-CF8F625564DB}" dt="2024-09-10T04:11:00.316" v="37" actId="478"/>
          <ac:picMkLst>
            <pc:docMk/>
            <pc:sldMk cId="4010063240" sldId="375"/>
            <ac:picMk id="5" creationId="{590DF18C-60AD-5074-FD4F-FC2EFE9A64A9}"/>
          </ac:picMkLst>
        </pc:picChg>
        <pc:picChg chg="add mod">
          <ac:chgData name="瑛莉菜 羽田" userId="64c7e7a027abc1d1" providerId="LiveId" clId="{FE3421C4-9961-444B-90A4-CF8F625564DB}" dt="2024-09-10T04:11:58.909" v="48" actId="1076"/>
          <ac:picMkLst>
            <pc:docMk/>
            <pc:sldMk cId="4010063240" sldId="375"/>
            <ac:picMk id="6" creationId="{1797DA81-3D82-6A5B-2B19-D355AA75B976}"/>
          </ac:picMkLst>
        </pc:picChg>
        <pc:picChg chg="add mod">
          <ac:chgData name="瑛莉菜 羽田" userId="64c7e7a027abc1d1" providerId="LiveId" clId="{FE3421C4-9961-444B-90A4-CF8F625564DB}" dt="2024-09-10T04:12:36.417" v="53" actId="1076"/>
          <ac:picMkLst>
            <pc:docMk/>
            <pc:sldMk cId="4010063240" sldId="375"/>
            <ac:picMk id="8" creationId="{38DDABF0-F3A7-E943-FA1F-2DE90D51519B}"/>
          </ac:picMkLst>
        </pc:picChg>
        <pc:picChg chg="del">
          <ac:chgData name="瑛莉菜 羽田" userId="64c7e7a027abc1d1" providerId="LiveId" clId="{FE3421C4-9961-444B-90A4-CF8F625564DB}" dt="2024-09-10T04:11:00.968" v="38" actId="478"/>
          <ac:picMkLst>
            <pc:docMk/>
            <pc:sldMk cId="4010063240" sldId="375"/>
            <ac:picMk id="9" creationId="{3B6B7E00-A94F-13B1-66EB-AF61C6F9FC51}"/>
          </ac:picMkLst>
        </pc:picChg>
        <pc:picChg chg="add mod">
          <ac:chgData name="瑛莉菜 羽田" userId="64c7e7a027abc1d1" providerId="LiveId" clId="{FE3421C4-9961-444B-90A4-CF8F625564DB}" dt="2024-09-10T04:13:25.057" v="57" actId="1076"/>
          <ac:picMkLst>
            <pc:docMk/>
            <pc:sldMk cId="4010063240" sldId="375"/>
            <ac:picMk id="12" creationId="{F446EAC8-09C6-CBD3-8BA7-6040AE5EFDE8}"/>
          </ac:picMkLst>
        </pc:picChg>
        <pc:picChg chg="del">
          <ac:chgData name="瑛莉菜 羽田" userId="64c7e7a027abc1d1" providerId="LiveId" clId="{FE3421C4-9961-444B-90A4-CF8F625564DB}" dt="2024-09-10T04:11:01.856" v="39" actId="478"/>
          <ac:picMkLst>
            <pc:docMk/>
            <pc:sldMk cId="4010063240" sldId="375"/>
            <ac:picMk id="13" creationId="{623A6D8E-5634-A8D3-050C-F56356CC56E4}"/>
          </ac:picMkLst>
        </pc:picChg>
        <pc:picChg chg="del">
          <ac:chgData name="瑛莉菜 羽田" userId="64c7e7a027abc1d1" providerId="LiveId" clId="{FE3421C4-9961-444B-90A4-CF8F625564DB}" dt="2024-09-10T04:11:02.356" v="40" actId="478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FE3421C4-9961-444B-90A4-CF8F625564DB}" dt="2024-09-10T04:14:07.746" v="64" actId="1076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  <pc:sldChg chg="addSp delSp modSp mod">
        <pc:chgData name="瑛莉菜 羽田" userId="64c7e7a027abc1d1" providerId="LiveId" clId="{6C3C791C-C15B-42CE-BB2D-EA51D3E06E42}" dt="2024-09-17T04:23:40.027" v="45" actId="1076"/>
        <pc:sldMkLst>
          <pc:docMk/>
          <pc:sldMk cId="4010063240" sldId="375"/>
        </pc:sldMkLst>
        <pc:spChg chg="mod">
          <ac:chgData name="瑛莉菜 羽田" userId="64c7e7a027abc1d1" providerId="LiveId" clId="{6C3C791C-C15B-42CE-BB2D-EA51D3E06E42}" dt="2024-09-17T04:20:39.123" v="1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C3C791C-C15B-42CE-BB2D-EA51D3E06E42}" dt="2024-09-17T04:21:02.274" v="2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C3C791C-C15B-42CE-BB2D-EA51D3E06E42}" dt="2024-09-17T04:21:34.446" v="2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C3C791C-C15B-42CE-BB2D-EA51D3E06E42}" dt="2024-09-17T04:20:22.92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C3C791C-C15B-42CE-BB2D-EA51D3E06E42}" dt="2024-09-17T04:20:30.650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6C3C791C-C15B-42CE-BB2D-EA51D3E06E42}" dt="2024-09-17T04:20:53.584" v="15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6C3C791C-C15B-42CE-BB2D-EA51D3E06E42}" dt="2024-09-17T04:21:37.546" v="30" actId="478"/>
          <ac:picMkLst>
            <pc:docMk/>
            <pc:sldMk cId="4010063240" sldId="375"/>
            <ac:picMk id="5" creationId="{63EC2E3A-CEB5-D8AD-BCE8-1471E7D3CCAE}"/>
          </ac:picMkLst>
        </pc:picChg>
        <pc:picChg chg="add mod">
          <ac:chgData name="瑛莉菜 羽田" userId="64c7e7a027abc1d1" providerId="LiveId" clId="{6C3C791C-C15B-42CE-BB2D-EA51D3E06E42}" dt="2024-09-17T04:21:53.736" v="36" actId="1076"/>
          <ac:picMkLst>
            <pc:docMk/>
            <pc:sldMk cId="4010063240" sldId="375"/>
            <ac:picMk id="6" creationId="{C096BC98-588C-16DA-1752-39593732E04E}"/>
          </ac:picMkLst>
        </pc:picChg>
        <pc:picChg chg="add mod">
          <ac:chgData name="瑛莉菜 羽田" userId="64c7e7a027abc1d1" providerId="LiveId" clId="{6C3C791C-C15B-42CE-BB2D-EA51D3E06E42}" dt="2024-09-17T04:22:13.735" v="39" actId="1076"/>
          <ac:picMkLst>
            <pc:docMk/>
            <pc:sldMk cId="4010063240" sldId="375"/>
            <ac:picMk id="8" creationId="{AE19BFE1-CCC3-BE9F-4FC1-E4D7E8947CC6}"/>
          </ac:picMkLst>
        </pc:picChg>
        <pc:picChg chg="del">
          <ac:chgData name="瑛莉菜 羽田" userId="64c7e7a027abc1d1" providerId="LiveId" clId="{6C3C791C-C15B-42CE-BB2D-EA51D3E06E42}" dt="2024-09-17T04:21:37.969" v="31" actId="478"/>
          <ac:picMkLst>
            <pc:docMk/>
            <pc:sldMk cId="4010063240" sldId="375"/>
            <ac:picMk id="9" creationId="{836AC112-1591-B223-F3D2-8E13AAF06FF2}"/>
          </ac:picMkLst>
        </pc:picChg>
        <pc:picChg chg="add mod">
          <ac:chgData name="瑛莉菜 羽田" userId="64c7e7a027abc1d1" providerId="LiveId" clId="{6C3C791C-C15B-42CE-BB2D-EA51D3E06E42}" dt="2024-09-17T04:23:40.027" v="45" actId="1076"/>
          <ac:picMkLst>
            <pc:docMk/>
            <pc:sldMk cId="4010063240" sldId="375"/>
            <ac:picMk id="25" creationId="{24E5A28D-E3E9-A823-055B-A9641B87B29E}"/>
          </ac:picMkLst>
        </pc:picChg>
        <pc:picChg chg="add mod">
          <ac:chgData name="瑛莉菜 羽田" userId="64c7e7a027abc1d1" providerId="LiveId" clId="{6C3C791C-C15B-42CE-BB2D-EA51D3E06E42}" dt="2024-09-17T04:23:17.882" v="44" actId="1076"/>
          <ac:picMkLst>
            <pc:docMk/>
            <pc:sldMk cId="4010063240" sldId="375"/>
            <ac:picMk id="31" creationId="{DED4ACDC-068A-7D36-4B10-BB2729E3370D}"/>
          </ac:picMkLst>
        </pc:picChg>
      </pc:sldChg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  <pc:sldChg chg="addSp delSp modSp mod">
        <pc:chgData name="瑛莉菜 羽田" userId="64c7e7a027abc1d1" providerId="LiveId" clId="{2BCB20D8-A613-45D8-A406-3CCD3A6439C6}" dt="2024-09-17T07:29:13.888" v="52" actId="1076"/>
        <pc:sldMkLst>
          <pc:docMk/>
          <pc:sldMk cId="4010063240" sldId="375"/>
        </pc:sldMkLst>
        <pc:spChg chg="mod">
          <ac:chgData name="瑛莉菜 羽田" userId="64c7e7a027abc1d1" providerId="LiveId" clId="{2BCB20D8-A613-45D8-A406-3CCD3A6439C6}" dt="2024-09-17T07:27:44.074" v="3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BCB20D8-A613-45D8-A406-3CCD3A6439C6}" dt="2024-09-17T07:26:56.375" v="28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2BCB20D8-A613-45D8-A406-3CCD3A6439C6}" dt="2024-09-17T07:28:15.439" v="38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BCB20D8-A613-45D8-A406-3CCD3A6439C6}" dt="2024-09-17T07:26:40.600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BCB20D8-A613-45D8-A406-3CCD3A6439C6}" dt="2024-09-17T07:26:49.345" v="24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BCB20D8-A613-45D8-A406-3CCD3A6439C6}" dt="2024-09-17T07:28:19.331" v="39" actId="478"/>
          <ac:picMkLst>
            <pc:docMk/>
            <pc:sldMk cId="4010063240" sldId="375"/>
            <ac:picMk id="5" creationId="{DE105D14-01CF-1CD2-CAA1-27576AF3F859}"/>
          </ac:picMkLst>
        </pc:picChg>
        <pc:picChg chg="add mod">
          <ac:chgData name="瑛莉菜 羽田" userId="64c7e7a027abc1d1" providerId="LiveId" clId="{2BCB20D8-A613-45D8-A406-3CCD3A6439C6}" dt="2024-09-17T07:28:37.327" v="46" actId="1076"/>
          <ac:picMkLst>
            <pc:docMk/>
            <pc:sldMk cId="4010063240" sldId="375"/>
            <ac:picMk id="6" creationId="{575ECA53-A056-322E-A4FD-031FDCC80819}"/>
          </ac:picMkLst>
        </pc:picChg>
        <pc:picChg chg="add mod">
          <ac:chgData name="瑛莉菜 羽田" userId="64c7e7a027abc1d1" providerId="LiveId" clId="{2BCB20D8-A613-45D8-A406-3CCD3A6439C6}" dt="2024-09-17T07:28:57.028" v="49" actId="1076"/>
          <ac:picMkLst>
            <pc:docMk/>
            <pc:sldMk cId="4010063240" sldId="375"/>
            <ac:picMk id="8" creationId="{B88C946D-877A-6A06-EBF9-5182F330BA30}"/>
          </ac:picMkLst>
        </pc:picChg>
        <pc:picChg chg="del">
          <ac:chgData name="瑛莉菜 羽田" userId="64c7e7a027abc1d1" providerId="LiveId" clId="{2BCB20D8-A613-45D8-A406-3CCD3A6439C6}" dt="2024-09-17T07:28:19.772" v="40" actId="478"/>
          <ac:picMkLst>
            <pc:docMk/>
            <pc:sldMk cId="4010063240" sldId="375"/>
            <ac:picMk id="9" creationId="{E0BAE760-580C-F114-79B5-62395DB121FB}"/>
          </ac:picMkLst>
        </pc:picChg>
        <pc:picChg chg="add mod">
          <ac:chgData name="瑛莉菜 羽田" userId="64c7e7a027abc1d1" providerId="LiveId" clId="{2BCB20D8-A613-45D8-A406-3CCD3A6439C6}" dt="2024-09-17T07:29:02.120" v="50"/>
          <ac:picMkLst>
            <pc:docMk/>
            <pc:sldMk cId="4010063240" sldId="375"/>
            <ac:picMk id="11" creationId="{BBA36083-48B3-8453-A165-F09E1A1E5ABB}"/>
          </ac:picMkLst>
        </pc:picChg>
        <pc:picChg chg="add mod">
          <ac:chgData name="瑛莉菜 羽田" userId="64c7e7a027abc1d1" providerId="LiveId" clId="{2BCB20D8-A613-45D8-A406-3CCD3A6439C6}" dt="2024-09-17T07:29:13.888" v="52" actId="1076"/>
          <ac:picMkLst>
            <pc:docMk/>
            <pc:sldMk cId="4010063240" sldId="375"/>
            <ac:picMk id="38" creationId="{24104AD3-DF70-B733-EBF4-2E9E6277C010}"/>
          </ac:picMkLst>
        </pc:picChg>
      </pc:sldChg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  <pc:sldChg chg="addSp delSp modSp mod">
        <pc:chgData name="瑛莉菜 羽田" userId="64c7e7a027abc1d1" providerId="LiveId" clId="{EAE40078-431C-4043-92D4-5BB690613766}" dt="2024-09-17T05:48:33.510" v="122" actId="1076"/>
        <pc:sldMkLst>
          <pc:docMk/>
          <pc:sldMk cId="4010063240" sldId="375"/>
        </pc:sldMkLst>
        <pc:spChg chg="mod">
          <ac:chgData name="瑛莉菜 羽田" userId="64c7e7a027abc1d1" providerId="LiveId" clId="{EAE40078-431C-4043-92D4-5BB690613766}" dt="2024-09-17T05:46:26.758" v="9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AE40078-431C-4043-92D4-5BB690613766}" dt="2024-09-17T05:46:47.903" v="10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EAE40078-431C-4043-92D4-5BB690613766}" dt="2024-09-17T05:47:07.751" v="10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AE40078-431C-4043-92D4-5BB690613766}" dt="2024-09-17T05:43:39.18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AE40078-431C-4043-92D4-5BB690613766}" dt="2024-09-17T05:43:49.457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EAE40078-431C-4043-92D4-5BB690613766}" dt="2024-09-17T05:47:43.228" v="115" actId="1076"/>
          <ac:picMkLst>
            <pc:docMk/>
            <pc:sldMk cId="4010063240" sldId="375"/>
            <ac:picMk id="5" creationId="{273A92D4-BE1E-0AF1-25E2-8CDC4E1524EA}"/>
          </ac:picMkLst>
        </pc:picChg>
        <pc:picChg chg="del">
          <ac:chgData name="瑛莉菜 羽田" userId="64c7e7a027abc1d1" providerId="LiveId" clId="{EAE40078-431C-4043-92D4-5BB690613766}" dt="2024-09-17T05:47:31.053" v="108" actId="478"/>
          <ac:picMkLst>
            <pc:docMk/>
            <pc:sldMk cId="4010063240" sldId="375"/>
            <ac:picMk id="6" creationId="{1D3B8F25-31AF-B98A-FF43-34585C315B47}"/>
          </ac:picMkLst>
        </pc:picChg>
        <pc:picChg chg="del">
          <ac:chgData name="瑛莉菜 羽田" userId="64c7e7a027abc1d1" providerId="LiveId" clId="{EAE40078-431C-4043-92D4-5BB690613766}" dt="2024-09-17T05:47:31.534" v="109" actId="478"/>
          <ac:picMkLst>
            <pc:docMk/>
            <pc:sldMk cId="4010063240" sldId="375"/>
            <ac:picMk id="8" creationId="{92F581D2-B7F3-73B5-E64E-B4D15D813F8D}"/>
          </ac:picMkLst>
        </pc:picChg>
        <pc:picChg chg="add mod">
          <ac:chgData name="瑛莉菜 羽田" userId="64c7e7a027abc1d1" providerId="LiveId" clId="{EAE40078-431C-4043-92D4-5BB690613766}" dt="2024-09-17T05:48:09.821" v="119" actId="1076"/>
          <ac:picMkLst>
            <pc:docMk/>
            <pc:sldMk cId="4010063240" sldId="375"/>
            <ac:picMk id="9" creationId="{AA2309FC-6FF9-2965-85E9-886595F37472}"/>
          </ac:picMkLst>
        </pc:picChg>
        <pc:picChg chg="del">
          <ac:chgData name="瑛莉菜 羽田" userId="64c7e7a027abc1d1" providerId="LiveId" clId="{EAE40078-431C-4043-92D4-5BB690613766}" dt="2024-09-17T05:47:31.956" v="110" actId="478"/>
          <ac:picMkLst>
            <pc:docMk/>
            <pc:sldMk cId="4010063240" sldId="375"/>
            <ac:picMk id="25" creationId="{37308A80-A757-EB88-F6FB-D20CBA3A1819}"/>
          </ac:picMkLst>
        </pc:picChg>
        <pc:picChg chg="add mod">
          <ac:chgData name="瑛莉菜 羽田" userId="64c7e7a027abc1d1" providerId="LiveId" clId="{EAE40078-431C-4043-92D4-5BB690613766}" dt="2024-09-17T05:48:33.510" v="122" actId="1076"/>
          <ac:picMkLst>
            <pc:docMk/>
            <pc:sldMk cId="4010063240" sldId="375"/>
            <ac:picMk id="29" creationId="{81E8A3F8-0E56-70B4-674A-74C6CC2CC8DF}"/>
          </ac:picMkLst>
        </pc:picChg>
      </pc:sldChg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  <pc:sldChg chg="addSp delSp modSp mod">
        <pc:chgData name="瑛莉菜 羽田" userId="64c7e7a027abc1d1" providerId="LiveId" clId="{A8A5CFEB-BEE1-4AAC-AEDE-949D92653306}" dt="2024-09-17T07:24:20.342" v="43" actId="1076"/>
        <pc:sldMkLst>
          <pc:docMk/>
          <pc:sldMk cId="4010063240" sldId="375"/>
        </pc:sldMkLst>
        <pc:spChg chg="mod">
          <ac:chgData name="瑛莉菜 羽田" userId="64c7e7a027abc1d1" providerId="LiveId" clId="{A8A5CFEB-BEE1-4AAC-AEDE-949D92653306}" dt="2024-09-17T07:23:02.516" v="2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8A5CFEB-BEE1-4AAC-AEDE-949D92653306}" dt="2024-09-17T07:23:36.482" v="31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8A5CFEB-BEE1-4AAC-AEDE-949D92653306}" dt="2024-09-17T07:22:45.821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8A5CFEB-BEE1-4AAC-AEDE-949D92653306}" dt="2024-09-17T07:22:53.280" v="24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A8A5CFEB-BEE1-4AAC-AEDE-949D92653306}" dt="2024-09-17T07:23:54.175" v="37" actId="14100"/>
          <ac:picMkLst>
            <pc:docMk/>
            <pc:sldMk cId="4010063240" sldId="375"/>
            <ac:picMk id="5" creationId="{DE105D14-01CF-1CD2-CAA1-27576AF3F859}"/>
          </ac:picMkLst>
        </pc:picChg>
        <pc:picChg chg="del">
          <ac:chgData name="瑛莉菜 羽田" userId="64c7e7a027abc1d1" providerId="LiveId" clId="{A8A5CFEB-BEE1-4AAC-AEDE-949D92653306}" dt="2024-09-17T07:23:37.964" v="32" actId="478"/>
          <ac:picMkLst>
            <pc:docMk/>
            <pc:sldMk cId="4010063240" sldId="375"/>
            <ac:picMk id="6" creationId="{C02D68EF-A323-E5E7-0834-EC03EEA53735}"/>
          </ac:picMkLst>
        </pc:picChg>
        <pc:picChg chg="del">
          <ac:chgData name="瑛莉菜 羽田" userId="64c7e7a027abc1d1" providerId="LiveId" clId="{A8A5CFEB-BEE1-4AAC-AEDE-949D92653306}" dt="2024-09-17T07:23:38.420" v="33" actId="478"/>
          <ac:picMkLst>
            <pc:docMk/>
            <pc:sldMk cId="4010063240" sldId="375"/>
            <ac:picMk id="8" creationId="{CC02E6F9-A9FC-08B7-2E04-6635A58611BA}"/>
          </ac:picMkLst>
        </pc:picChg>
        <pc:picChg chg="add mod">
          <ac:chgData name="瑛莉菜 羽田" userId="64c7e7a027abc1d1" providerId="LiveId" clId="{A8A5CFEB-BEE1-4AAC-AEDE-949D92653306}" dt="2024-09-17T07:24:10.294" v="40" actId="1076"/>
          <ac:picMkLst>
            <pc:docMk/>
            <pc:sldMk cId="4010063240" sldId="375"/>
            <ac:picMk id="9" creationId="{E0BAE760-580C-F114-79B5-62395DB121FB}"/>
          </ac:picMkLst>
        </pc:picChg>
        <pc:picChg chg="add mod">
          <ac:chgData name="瑛莉菜 羽田" userId="64c7e7a027abc1d1" providerId="LiveId" clId="{A8A5CFEB-BEE1-4AAC-AEDE-949D92653306}" dt="2024-09-17T07:24:20.342" v="43" actId="1076"/>
          <ac:picMkLst>
            <pc:docMk/>
            <pc:sldMk cId="4010063240" sldId="375"/>
            <ac:picMk id="35" creationId="{008EAFDE-A8AA-4DA9-2C49-6BFA59D6AEF7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  <pc:sldChg chg="addSp delSp modSp mod">
        <pc:chgData name="瑛莉菜 羽田" userId="64c7e7a027abc1d1" providerId="LiveId" clId="{C4FF468D-4D78-46C5-B714-B55AC0D05585}" dt="2024-09-09T08:15:15.476" v="75" actId="1076"/>
        <pc:sldMkLst>
          <pc:docMk/>
          <pc:sldMk cId="4010063240" sldId="375"/>
        </pc:sldMkLst>
        <pc:spChg chg="mod">
          <ac:chgData name="瑛莉菜 羽田" userId="64c7e7a027abc1d1" providerId="LiveId" clId="{C4FF468D-4D78-46C5-B714-B55AC0D05585}" dt="2024-09-09T08:11:25.300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FF468D-4D78-46C5-B714-B55AC0D05585}" dt="2024-09-09T08:12:24.340" v="5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FF468D-4D78-46C5-B714-B55AC0D05585}" dt="2024-09-09T08:10:14.132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27.119" v="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42.455" v="1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C4FF468D-4D78-46C5-B714-B55AC0D05585}" dt="2024-09-09T08:13:47.367" v="57" actId="478"/>
          <ac:picMkLst>
            <pc:docMk/>
            <pc:sldMk cId="4010063240" sldId="375"/>
            <ac:picMk id="5" creationId="{EC8C2C1A-2D9B-1DA4-E250-5FE9AE897D44}"/>
          </ac:picMkLst>
        </pc:picChg>
        <pc:picChg chg="add mod">
          <ac:chgData name="瑛莉菜 羽田" userId="64c7e7a027abc1d1" providerId="LiveId" clId="{C4FF468D-4D78-46C5-B714-B55AC0D05585}" dt="2024-09-09T08:13:51.550" v="59" actId="14100"/>
          <ac:picMkLst>
            <pc:docMk/>
            <pc:sldMk cId="4010063240" sldId="375"/>
            <ac:picMk id="6" creationId="{4FBF91AA-80DD-3840-54DA-4CBE1DE671C1}"/>
          </ac:picMkLst>
        </pc:picChg>
        <pc:picChg chg="add mod">
          <ac:chgData name="瑛莉菜 羽田" userId="64c7e7a027abc1d1" providerId="LiveId" clId="{C4FF468D-4D78-46C5-B714-B55AC0D05585}" dt="2024-09-09T08:14:35.094" v="68" actId="1076"/>
          <ac:picMkLst>
            <pc:docMk/>
            <pc:sldMk cId="4010063240" sldId="375"/>
            <ac:picMk id="8" creationId="{227D4D71-79D8-D555-8950-9923BA3BF535}"/>
          </ac:picMkLst>
        </pc:picChg>
        <pc:picChg chg="del">
          <ac:chgData name="瑛莉菜 羽田" userId="64c7e7a027abc1d1" providerId="LiveId" clId="{C4FF468D-4D78-46C5-B714-B55AC0D05585}" dt="2024-09-09T08:14:04.786" v="61" actId="478"/>
          <ac:picMkLst>
            <pc:docMk/>
            <pc:sldMk cId="4010063240" sldId="375"/>
            <ac:picMk id="9" creationId="{A34A0D4C-F3BA-D1AB-19F7-68A1BE4C89B8}"/>
          </ac:picMkLst>
        </pc:picChg>
        <pc:picChg chg="add mod">
          <ac:chgData name="瑛莉菜 羽田" userId="64c7e7a027abc1d1" providerId="LiveId" clId="{C4FF468D-4D78-46C5-B714-B55AC0D05585}" dt="2024-09-09T08:15:15.476" v="75" actId="1076"/>
          <ac:picMkLst>
            <pc:docMk/>
            <pc:sldMk cId="4010063240" sldId="375"/>
            <ac:picMk id="12" creationId="{DA1710B0-ACD8-A776-D959-772E58855AA3}"/>
          </ac:picMkLst>
        </pc:picChg>
        <pc:picChg chg="del">
          <ac:chgData name="瑛莉菜 羽田" userId="64c7e7a027abc1d1" providerId="LiveId" clId="{C4FF468D-4D78-46C5-B714-B55AC0D05585}" dt="2024-09-09T08:14:04.244" v="60" actId="478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  <pc:sldChg chg="addSp delSp modSp mod">
        <pc:chgData name="瑛莉菜 羽田" userId="64c7e7a027abc1d1" providerId="LiveId" clId="{79F2D5F0-E4E8-4753-8B32-2D3C25FCE09B}" dt="2024-09-09T07:30:09.627" v="50" actId="1076"/>
        <pc:sldMkLst>
          <pc:docMk/>
          <pc:sldMk cId="4010063240" sldId="375"/>
        </pc:sldMkLst>
        <pc:spChg chg="mod">
          <ac:chgData name="瑛莉菜 羽田" userId="64c7e7a027abc1d1" providerId="LiveId" clId="{79F2D5F0-E4E8-4753-8B32-2D3C25FCE09B}" dt="2024-09-09T07:21:07.46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9F2D5F0-E4E8-4753-8B32-2D3C25FCE09B}" dt="2024-09-09T07:26:45.340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9F2D5F0-E4E8-4753-8B32-2D3C25FCE09B}" dt="2024-09-09T07:20:29.00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9F2D5F0-E4E8-4753-8B32-2D3C25FCE09B}" dt="2024-09-09T07:20:35.38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9F2D5F0-E4E8-4753-8B32-2D3C25FCE09B}" dt="2024-09-09T07:28:55.727" v="36" actId="478"/>
          <ac:picMkLst>
            <pc:docMk/>
            <pc:sldMk cId="4010063240" sldId="375"/>
            <ac:picMk id="5" creationId="{36A189CF-F788-F095-44AD-1C7E1E75F555}"/>
          </ac:picMkLst>
        </pc:picChg>
        <pc:picChg chg="add mod">
          <ac:chgData name="瑛莉菜 羽田" userId="64c7e7a027abc1d1" providerId="LiveId" clId="{79F2D5F0-E4E8-4753-8B32-2D3C25FCE09B}" dt="2024-09-09T07:29:04.517" v="40" actId="14100"/>
          <ac:picMkLst>
            <pc:docMk/>
            <pc:sldMk cId="4010063240" sldId="375"/>
            <ac:picMk id="6" creationId="{6ED04487-DF8F-2197-D1DA-54F4A1AA1BA4}"/>
          </ac:picMkLst>
        </pc:picChg>
        <pc:picChg chg="add mod">
          <ac:chgData name="瑛莉菜 羽田" userId="64c7e7a027abc1d1" providerId="LiveId" clId="{79F2D5F0-E4E8-4753-8B32-2D3C25FCE09B}" dt="2024-09-09T07:29:42.099" v="45" actId="1076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79F2D5F0-E4E8-4753-8B32-2D3C25FCE09B}" dt="2024-09-09T07:30:09.627" v="50" actId="1076"/>
          <ac:picMkLst>
            <pc:docMk/>
            <pc:sldMk cId="4010063240" sldId="375"/>
            <ac:picMk id="11" creationId="{6DAF6D4A-E789-D4ED-6D56-865B3686CDC2}"/>
          </ac:picMkLst>
        </pc:picChg>
        <pc:picChg chg="del">
          <ac:chgData name="瑛莉菜 羽田" userId="64c7e7a027abc1d1" providerId="LiveId" clId="{79F2D5F0-E4E8-4753-8B32-2D3C25FCE09B}" dt="2024-09-09T07:29:05.579" v="41" actId="478"/>
          <ac:picMkLst>
            <pc:docMk/>
            <pc:sldMk cId="4010063240" sldId="375"/>
            <ac:picMk id="13" creationId="{3F95E31D-430F-91FD-6476-D6A7B6F5A883}"/>
          </ac:picMkLst>
        </pc:picChg>
        <pc:picChg chg="del">
          <ac:chgData name="瑛莉菜 羽田" userId="64c7e7a027abc1d1" providerId="LiveId" clId="{79F2D5F0-E4E8-4753-8B32-2D3C25FCE09B}" dt="2024-09-09T07:29:06.192" v="42" actId="478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  <pc:sldChg chg="addSp delSp modSp mod">
        <pc:chgData name="瑛莉菜 羽田" userId="64c7e7a027abc1d1" providerId="LiveId" clId="{3331499D-4C77-41EE-AB68-4AF7C5FDBA71}" dt="2024-09-17T06:46:56.428" v="35" actId="1076"/>
        <pc:sldMkLst>
          <pc:docMk/>
          <pc:sldMk cId="4010063240" sldId="375"/>
        </pc:sldMkLst>
        <pc:spChg chg="mod">
          <ac:chgData name="瑛莉菜 羽田" userId="64c7e7a027abc1d1" providerId="LiveId" clId="{3331499D-4C77-41EE-AB68-4AF7C5FDBA71}" dt="2024-09-17T06:45:49.366" v="19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331499D-4C77-41EE-AB68-4AF7C5FDBA71}" dt="2024-09-17T06:45:40.209" v="18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3331499D-4C77-41EE-AB68-4AF7C5FDBA71}" dt="2024-09-17T06:46:12.814" v="2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331499D-4C77-41EE-AB68-4AF7C5FDBA71}" dt="2024-09-17T06:45:21.060" v="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331499D-4C77-41EE-AB68-4AF7C5FDBA71}" dt="2024-09-17T06:45:28.600" v="1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331499D-4C77-41EE-AB68-4AF7C5FDBA71}" dt="2024-09-17T06:46:36.679" v="30" actId="14100"/>
          <ac:picMkLst>
            <pc:docMk/>
            <pc:sldMk cId="4010063240" sldId="375"/>
            <ac:picMk id="5" creationId="{0F774493-406C-CD04-8551-A5901EA6EBD8}"/>
          </ac:picMkLst>
        </pc:picChg>
        <pc:picChg chg="del">
          <ac:chgData name="瑛莉菜 羽田" userId="64c7e7a027abc1d1" providerId="LiveId" clId="{3331499D-4C77-41EE-AB68-4AF7C5FDBA71}" dt="2024-09-17T06:46:17.319" v="24" actId="478"/>
          <ac:picMkLst>
            <pc:docMk/>
            <pc:sldMk cId="4010063240" sldId="375"/>
            <ac:picMk id="6" creationId="{B20BB901-1DD4-5AA8-1419-215B049513C4}"/>
          </ac:picMkLst>
        </pc:picChg>
        <pc:picChg chg="del">
          <ac:chgData name="瑛莉菜 羽田" userId="64c7e7a027abc1d1" providerId="LiveId" clId="{3331499D-4C77-41EE-AB68-4AF7C5FDBA71}" dt="2024-09-17T06:46:17.816" v="25" actId="478"/>
          <ac:picMkLst>
            <pc:docMk/>
            <pc:sldMk cId="4010063240" sldId="375"/>
            <ac:picMk id="8" creationId="{D75F7F40-04D8-1AC5-1B77-BC89F9FBF9A6}"/>
          </ac:picMkLst>
        </pc:picChg>
        <pc:picChg chg="add mod">
          <ac:chgData name="瑛莉菜 羽田" userId="64c7e7a027abc1d1" providerId="LiveId" clId="{3331499D-4C77-41EE-AB68-4AF7C5FDBA71}" dt="2024-09-17T06:46:56.428" v="35" actId="1076"/>
          <ac:picMkLst>
            <pc:docMk/>
            <pc:sldMk cId="4010063240" sldId="375"/>
            <ac:picMk id="9" creationId="{4F9A99A2-3B77-5E95-9233-786D08CB2A61}"/>
          </ac:picMkLst>
        </pc:picChg>
        <pc:picChg chg="del">
          <ac:chgData name="瑛莉菜 羽田" userId="64c7e7a027abc1d1" providerId="LiveId" clId="{3331499D-4C77-41EE-AB68-4AF7C5FDBA71}" dt="2024-09-17T06:46:18.184" v="26" actId="478"/>
          <ac:picMkLst>
            <pc:docMk/>
            <pc:sldMk cId="4010063240" sldId="375"/>
            <ac:picMk id="35" creationId="{4E0B5CE1-D0B8-7F9F-B868-A0357C3E1307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  <pc:sldChg chg="addSp delSp modSp mod">
        <pc:chgData name="瑛莉菜 羽田" userId="64c7e7a027abc1d1" providerId="LiveId" clId="{94F91E24-9C81-41AC-8DAC-69F7E45EEE92}" dt="2024-09-09T08:28:13.784" v="30"/>
        <pc:sldMkLst>
          <pc:docMk/>
          <pc:sldMk cId="4010063240" sldId="375"/>
        </pc:sldMkLst>
        <pc:spChg chg="mod">
          <ac:chgData name="瑛莉菜 羽田" userId="64c7e7a027abc1d1" providerId="LiveId" clId="{94F91E24-9C81-41AC-8DAC-69F7E45EEE92}" dt="2024-09-09T08:25:27.646" v="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4F91E24-9C81-41AC-8DAC-69F7E45EEE92}" dt="2024-09-09T08:26:18.113" v="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4F91E24-9C81-41AC-8DAC-69F7E45EEE92}" dt="2024-09-09T08:25:09.6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4F91E24-9C81-41AC-8DAC-69F7E45EEE92}" dt="2024-09-09T08:28:13.784" v="3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94F91E24-9C81-41AC-8DAC-69F7E45EEE92}" dt="2024-09-09T08:26:41.736" v="14" actId="14100"/>
          <ac:picMkLst>
            <pc:docMk/>
            <pc:sldMk cId="4010063240" sldId="375"/>
            <ac:picMk id="5" creationId="{4B86F815-CD40-9690-8629-3AF0FD5AFD70}"/>
          </ac:picMkLst>
        </pc:picChg>
        <pc:picChg chg="del">
          <ac:chgData name="瑛莉菜 羽田" userId="64c7e7a027abc1d1" providerId="LiveId" clId="{94F91E24-9C81-41AC-8DAC-69F7E45EEE92}" dt="2024-09-09T08:26:36.302" v="12" actId="478"/>
          <ac:picMkLst>
            <pc:docMk/>
            <pc:sldMk cId="4010063240" sldId="375"/>
            <ac:picMk id="6" creationId="{4FBF91AA-80DD-3840-54DA-4CBE1DE671C1}"/>
          </ac:picMkLst>
        </pc:picChg>
        <pc:picChg chg="del">
          <ac:chgData name="瑛莉菜 羽田" userId="64c7e7a027abc1d1" providerId="LiveId" clId="{94F91E24-9C81-41AC-8DAC-69F7E45EEE92}" dt="2024-09-09T08:26:43.420" v="15" actId="478"/>
          <ac:picMkLst>
            <pc:docMk/>
            <pc:sldMk cId="4010063240" sldId="375"/>
            <ac:picMk id="8" creationId="{227D4D71-79D8-D555-8950-9923BA3BF535}"/>
          </ac:picMkLst>
        </pc:picChg>
        <pc:picChg chg="add mod">
          <ac:chgData name="瑛莉菜 羽田" userId="64c7e7a027abc1d1" providerId="LiveId" clId="{94F91E24-9C81-41AC-8DAC-69F7E45EEE92}" dt="2024-09-09T08:27:16.255" v="23" actId="1076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94F91E24-9C81-41AC-8DAC-69F7E45EEE92}" dt="2024-09-09T08:26:43.860" v="16" actId="478"/>
          <ac:picMkLst>
            <pc:docMk/>
            <pc:sldMk cId="4010063240" sldId="375"/>
            <ac:picMk id="12" creationId="{DA1710B0-ACD8-A776-D959-772E58855AA3}"/>
          </ac:picMkLst>
        </pc:picChg>
        <pc:picChg chg="add mod">
          <ac:chgData name="瑛莉菜 羽田" userId="64c7e7a027abc1d1" providerId="LiveId" clId="{94F91E24-9C81-41AC-8DAC-69F7E45EEE92}" dt="2024-09-09T08:27:40.603" v="26" actId="1076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  <pc:sldChg chg="addSp delSp modSp mod">
        <pc:chgData name="瑛莉菜 羽田" userId="64c7e7a027abc1d1" providerId="LiveId" clId="{8F6F2782-297F-4D73-BEAF-738579692649}" dt="2024-09-17T05:41:41.109" v="130"/>
        <pc:sldMkLst>
          <pc:docMk/>
          <pc:sldMk cId="4010063240" sldId="375"/>
        </pc:sldMkLst>
        <pc:spChg chg="mod">
          <ac:chgData name="瑛莉菜 羽田" userId="64c7e7a027abc1d1" providerId="LiveId" clId="{8F6F2782-297F-4D73-BEAF-738579692649}" dt="2024-09-17T05:39:15.885" v="98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F6F2782-297F-4D73-BEAF-738579692649}" dt="2024-09-17T05:39:30.736" v="10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F6F2782-297F-4D73-BEAF-738579692649}" dt="2024-09-17T05:41:41.109" v="13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F6F2782-297F-4D73-BEAF-738579692649}" dt="2024-09-17T05:38:37.55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F6F2782-297F-4D73-BEAF-738579692649}" dt="2024-09-17T05:38:45.726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8F6F2782-297F-4D73-BEAF-738579692649}" dt="2024-09-17T05:39:37.089" v="107" actId="478"/>
          <ac:picMkLst>
            <pc:docMk/>
            <pc:sldMk cId="4010063240" sldId="375"/>
            <ac:picMk id="5" creationId="{448B1C78-9211-5218-2468-34623671F7BE}"/>
          </ac:picMkLst>
        </pc:picChg>
        <pc:picChg chg="add mod">
          <ac:chgData name="瑛莉菜 羽田" userId="64c7e7a027abc1d1" providerId="LiveId" clId="{8F6F2782-297F-4D73-BEAF-738579692649}" dt="2024-09-17T05:40:22.805" v="113" actId="14100"/>
          <ac:picMkLst>
            <pc:docMk/>
            <pc:sldMk cId="4010063240" sldId="375"/>
            <ac:picMk id="6" creationId="{1D3B8F25-31AF-B98A-FF43-34585C315B47}"/>
          </ac:picMkLst>
        </pc:picChg>
        <pc:picChg chg="add mod">
          <ac:chgData name="瑛莉菜 羽田" userId="64c7e7a027abc1d1" providerId="LiveId" clId="{8F6F2782-297F-4D73-BEAF-738579692649}" dt="2024-09-17T05:40:38.945" v="116" actId="1076"/>
          <ac:picMkLst>
            <pc:docMk/>
            <pc:sldMk cId="4010063240" sldId="375"/>
            <ac:picMk id="8" creationId="{92F581D2-B7F3-73B5-E64E-B4D15D813F8D}"/>
          </ac:picMkLst>
        </pc:picChg>
        <pc:picChg chg="del">
          <ac:chgData name="瑛莉菜 羽田" userId="64c7e7a027abc1d1" providerId="LiveId" clId="{8F6F2782-297F-4D73-BEAF-738579692649}" dt="2024-09-17T05:39:37.530" v="108" actId="478"/>
          <ac:picMkLst>
            <pc:docMk/>
            <pc:sldMk cId="4010063240" sldId="375"/>
            <ac:picMk id="9" creationId="{C7F86CE6-5C70-D04E-C919-89124E63D77A}"/>
          </ac:picMkLst>
        </pc:picChg>
        <pc:picChg chg="add mod">
          <ac:chgData name="瑛莉菜 羽田" userId="64c7e7a027abc1d1" providerId="LiveId" clId="{8F6F2782-297F-4D73-BEAF-738579692649}" dt="2024-09-17T05:40:55.039" v="121" actId="1076"/>
          <ac:picMkLst>
            <pc:docMk/>
            <pc:sldMk cId="4010063240" sldId="375"/>
            <ac:picMk id="25" creationId="{37308A80-A757-EB88-F6FB-D20CBA3A1819}"/>
          </ac:picMkLst>
        </pc:picChg>
        <pc:picChg chg="del">
          <ac:chgData name="瑛莉菜 羽田" userId="64c7e7a027abc1d1" providerId="LiveId" clId="{8F6F2782-297F-4D73-BEAF-738579692649}" dt="2024-09-17T05:39:38.100" v="109" actId="478"/>
          <ac:picMkLst>
            <pc:docMk/>
            <pc:sldMk cId="4010063240" sldId="375"/>
            <ac:picMk id="29" creationId="{54F870FD-61B6-A300-4800-2F543F7810C9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  <pc:sldChg chg="addSp delSp modSp mod">
        <pc:chgData name="瑛莉菜 羽田" userId="64c7e7a027abc1d1" providerId="LiveId" clId="{E3D4F9FA-4217-4261-99FB-76A06064D0EB}" dt="2024-09-10T03:19:56.346" v="85" actId="1076"/>
        <pc:sldMkLst>
          <pc:docMk/>
          <pc:sldMk cId="4010063240" sldId="375"/>
        </pc:sldMkLst>
        <pc:spChg chg="mod">
          <ac:chgData name="瑛莉菜 羽田" userId="64c7e7a027abc1d1" providerId="LiveId" clId="{E3D4F9FA-4217-4261-99FB-76A06064D0EB}" dt="2024-09-10T03:16:59.247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3D4F9FA-4217-4261-99FB-76A06064D0EB}" dt="2024-09-10T03:17:37.784" v="6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3D4F9FA-4217-4261-99FB-76A06064D0EB}" dt="2024-09-10T03:15:59.17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3D4F9FA-4217-4261-99FB-76A06064D0EB}" dt="2024-09-10T03:16:08.57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E3D4F9FA-4217-4261-99FB-76A06064D0EB}" dt="2024-09-10T03:17:02.965" v="54" actId="478"/>
          <ac:picMkLst>
            <pc:docMk/>
            <pc:sldMk cId="4010063240" sldId="375"/>
            <ac:picMk id="5" creationId="{362357D2-4DC3-B2F4-3D27-7CCAA577C4F5}"/>
          </ac:picMkLst>
        </pc:picChg>
        <pc:picChg chg="add mod">
          <ac:chgData name="瑛莉菜 羽田" userId="64c7e7a027abc1d1" providerId="LiveId" clId="{E3D4F9FA-4217-4261-99FB-76A06064D0EB}" dt="2024-09-10T03:18:26.466" v="65" actId="1076"/>
          <ac:picMkLst>
            <pc:docMk/>
            <pc:sldMk cId="4010063240" sldId="375"/>
            <ac:picMk id="6" creationId="{AC794ED6-96BB-27ED-B7C4-809607883AFA}"/>
          </ac:picMkLst>
        </pc:picChg>
        <pc:picChg chg="add mod">
          <ac:chgData name="瑛莉菜 羽田" userId="64c7e7a027abc1d1" providerId="LiveId" clId="{E3D4F9FA-4217-4261-99FB-76A06064D0EB}" dt="2024-09-10T03:18:57.020" v="70" actId="1076"/>
          <ac:picMkLst>
            <pc:docMk/>
            <pc:sldMk cId="4010063240" sldId="375"/>
            <ac:picMk id="8" creationId="{6D3C2BBB-DFD9-A2D7-3D5F-BC1D2ECF94A6}"/>
          </ac:picMkLst>
        </pc:picChg>
        <pc:picChg chg="del">
          <ac:chgData name="瑛莉菜 羽田" userId="64c7e7a027abc1d1" providerId="LiveId" clId="{E3D4F9FA-4217-4261-99FB-76A06064D0EB}" dt="2024-09-10T03:17:04.086" v="56" actId="478"/>
          <ac:picMkLst>
            <pc:docMk/>
            <pc:sldMk cId="4010063240" sldId="375"/>
            <ac:picMk id="9" creationId="{6D554058-3577-9C30-70D4-E85F0D85C62D}"/>
          </ac:picMkLst>
        </pc:picChg>
        <pc:picChg chg="add mod">
          <ac:chgData name="瑛莉菜 羽田" userId="64c7e7a027abc1d1" providerId="LiveId" clId="{E3D4F9FA-4217-4261-99FB-76A06064D0EB}" dt="2024-09-10T03:19:17.366" v="75" actId="1076"/>
          <ac:picMkLst>
            <pc:docMk/>
            <pc:sldMk cId="4010063240" sldId="375"/>
            <ac:picMk id="12" creationId="{1BC4AD53-76B3-49FD-EC90-B3DC0AB4025F}"/>
          </ac:picMkLst>
        </pc:picChg>
        <pc:picChg chg="del">
          <ac:chgData name="瑛莉菜 羽田" userId="64c7e7a027abc1d1" providerId="LiveId" clId="{E3D4F9FA-4217-4261-99FB-76A06064D0EB}" dt="2024-09-10T03:17:03.527" v="55" actId="478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E3D4F9FA-4217-4261-99FB-76A06064D0EB}" dt="2024-09-10T03:19:56.346" v="85" actId="1076"/>
          <ac:picMkLst>
            <pc:docMk/>
            <pc:sldMk cId="4010063240" sldId="375"/>
            <ac:picMk id="17" creationId="{3F1F883D-7697-BBE0-3390-156397C0AF66}"/>
          </ac:picMkLst>
        </pc:picChg>
        <pc:picChg chg="add mod">
          <ac:chgData name="瑛莉菜 羽田" userId="64c7e7a027abc1d1" providerId="LiveId" clId="{E3D4F9FA-4217-4261-99FB-76A06064D0EB}" dt="2024-09-10T03:19:47.604" v="83" actId="1076"/>
          <ac:picMkLst>
            <pc:docMk/>
            <pc:sldMk cId="4010063240" sldId="375"/>
            <ac:picMk id="19" creationId="{684D5D22-F095-AAFD-0D28-3319C9C166FE}"/>
          </ac:picMkLst>
        </pc:picChg>
      </pc:sldChg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  <pc:sldChg chg="addSp delSp modSp mod">
        <pc:chgData name="瑛莉菜 羽田" userId="64c7e7a027abc1d1" providerId="LiveId" clId="{320D31C1-FE03-414B-8DB2-23107E7BD55C}" dt="2024-09-09T08:46:02.900" v="59" actId="1076"/>
        <pc:sldMkLst>
          <pc:docMk/>
          <pc:sldMk cId="4010063240" sldId="375"/>
        </pc:sldMkLst>
        <pc:spChg chg="mod">
          <ac:chgData name="瑛莉菜 羽田" userId="64c7e7a027abc1d1" providerId="LiveId" clId="{320D31C1-FE03-414B-8DB2-23107E7BD55C}" dt="2024-09-09T08:44:03.18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0D31C1-FE03-414B-8DB2-23107E7BD55C}" dt="2024-09-09T08:44:35.959" v="3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0D31C1-FE03-414B-8DB2-23107E7BD55C}" dt="2024-09-09T08:43:33.34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0D31C1-FE03-414B-8DB2-23107E7BD55C}" dt="2024-09-09T08:43:43.088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20D31C1-FE03-414B-8DB2-23107E7BD55C}" dt="2024-09-09T08:45:34.294" v="47" actId="1076"/>
          <ac:picMkLst>
            <pc:docMk/>
            <pc:sldMk cId="4010063240" sldId="375"/>
            <ac:picMk id="5" creationId="{6BF377F8-825F-8AF1-BE94-E47780ABEA8E}"/>
          </ac:picMkLst>
        </pc:picChg>
        <pc:picChg chg="del">
          <ac:chgData name="瑛莉菜 羽田" userId="64c7e7a027abc1d1" providerId="LiveId" clId="{320D31C1-FE03-414B-8DB2-23107E7BD55C}" dt="2024-09-09T08:44:50.042" v="36" actId="478"/>
          <ac:picMkLst>
            <pc:docMk/>
            <pc:sldMk cId="4010063240" sldId="375"/>
            <ac:picMk id="6" creationId="{FB439006-F8A9-2693-2AA7-040E57A45CE7}"/>
          </ac:picMkLst>
        </pc:picChg>
        <pc:picChg chg="del">
          <ac:chgData name="瑛莉菜 羽田" userId="64c7e7a027abc1d1" providerId="LiveId" clId="{320D31C1-FE03-414B-8DB2-23107E7BD55C}" dt="2024-09-09T08:44:56.617" v="40" actId="478"/>
          <ac:picMkLst>
            <pc:docMk/>
            <pc:sldMk cId="4010063240" sldId="375"/>
            <ac:picMk id="8" creationId="{FA5C65A4-4AF6-3235-88EA-79C44BD69485}"/>
          </ac:picMkLst>
        </pc:picChg>
        <pc:picChg chg="add mod">
          <ac:chgData name="瑛莉菜 羽田" userId="64c7e7a027abc1d1" providerId="LiveId" clId="{320D31C1-FE03-414B-8DB2-23107E7BD55C}" dt="2024-09-09T08:46:00.614" v="58" actId="1076"/>
          <ac:picMkLst>
            <pc:docMk/>
            <pc:sldMk cId="4010063240" sldId="375"/>
            <ac:picMk id="9" creationId="{077DCF57-41F4-02A8-82F2-2D0CF40A8B42}"/>
          </ac:picMkLst>
        </pc:picChg>
        <pc:picChg chg="add mod">
          <ac:chgData name="瑛莉菜 羽田" userId="64c7e7a027abc1d1" providerId="LiveId" clId="{320D31C1-FE03-414B-8DB2-23107E7BD55C}" dt="2024-09-09T08:46:02.900" v="59" actId="1076"/>
          <ac:picMkLst>
            <pc:docMk/>
            <pc:sldMk cId="4010063240" sldId="375"/>
            <ac:picMk id="12" creationId="{CD83796A-5EF4-39AD-3B21-C65B6D40EE3F}"/>
          </ac:picMkLst>
        </pc:picChg>
      </pc:sldChg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  <pc:sldChg chg="addSp delSp modSp mod">
        <pc:chgData name="瑛莉菜 羽田" userId="64c7e7a027abc1d1" providerId="LiveId" clId="{3D5E7267-A200-4359-9909-85B169486327}" dt="2024-09-17T05:37:52.635" v="54" actId="1076"/>
        <pc:sldMkLst>
          <pc:docMk/>
          <pc:sldMk cId="4010063240" sldId="375"/>
        </pc:sldMkLst>
        <pc:spChg chg="mod">
          <ac:chgData name="瑛莉菜 羽田" userId="64c7e7a027abc1d1" providerId="LiveId" clId="{3D5E7267-A200-4359-9909-85B169486327}" dt="2024-09-17T05:34:14.547" v="1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D5E7267-A200-4359-9909-85B169486327}" dt="2024-09-17T05:34:33.154" v="2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3D5E7267-A200-4359-9909-85B169486327}" dt="2024-09-17T05:34:58.676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D5E7267-A200-4359-9909-85B169486327}" dt="2024-09-17T05:33:48.96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D5E7267-A200-4359-9909-85B169486327}" dt="2024-09-17T05:33:56.178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3D5E7267-A200-4359-9909-85B169486327}" dt="2024-09-17T05:34:24.528" v="25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3D5E7267-A200-4359-9909-85B169486327}" dt="2024-09-17T05:35:20.594" v="39" actId="1076"/>
          <ac:picMkLst>
            <pc:docMk/>
            <pc:sldMk cId="4010063240" sldId="375"/>
            <ac:picMk id="5" creationId="{448B1C78-9211-5218-2468-34623671F7BE}"/>
          </ac:picMkLst>
        </pc:picChg>
        <pc:picChg chg="del">
          <ac:chgData name="瑛莉菜 羽田" userId="64c7e7a027abc1d1" providerId="LiveId" clId="{3D5E7267-A200-4359-9909-85B169486327}" dt="2024-09-17T05:35:00.992" v="32" actId="478"/>
          <ac:picMkLst>
            <pc:docMk/>
            <pc:sldMk cId="4010063240" sldId="375"/>
            <ac:picMk id="6" creationId="{83FDF38E-4726-5E9A-A7C3-5120DBA6F1F8}"/>
          </ac:picMkLst>
        </pc:picChg>
        <pc:picChg chg="del">
          <ac:chgData name="瑛莉菜 羽田" userId="64c7e7a027abc1d1" providerId="LiveId" clId="{3D5E7267-A200-4359-9909-85B169486327}" dt="2024-09-17T05:35:01.568" v="33" actId="478"/>
          <ac:picMkLst>
            <pc:docMk/>
            <pc:sldMk cId="4010063240" sldId="375"/>
            <ac:picMk id="8" creationId="{C5B67B8C-EEDC-24FD-8B18-39C6BE33FFAC}"/>
          </ac:picMkLst>
        </pc:picChg>
        <pc:picChg chg="add mod">
          <ac:chgData name="瑛莉菜 羽田" userId="64c7e7a027abc1d1" providerId="LiveId" clId="{3D5E7267-A200-4359-9909-85B169486327}" dt="2024-09-17T05:37:05.826" v="42" actId="1076"/>
          <ac:picMkLst>
            <pc:docMk/>
            <pc:sldMk cId="4010063240" sldId="375"/>
            <ac:picMk id="9" creationId="{C7F86CE6-5C70-D04E-C919-89124E63D77A}"/>
          </ac:picMkLst>
        </pc:picChg>
        <pc:picChg chg="del">
          <ac:chgData name="瑛莉菜 羽田" userId="64c7e7a027abc1d1" providerId="LiveId" clId="{3D5E7267-A200-4359-9909-85B169486327}" dt="2024-09-17T05:35:02.026" v="34" actId="478"/>
          <ac:picMkLst>
            <pc:docMk/>
            <pc:sldMk cId="4010063240" sldId="375"/>
            <ac:picMk id="25" creationId="{E86CEC16-8CC9-51DA-25E4-9D5E7809D3D5}"/>
          </ac:picMkLst>
        </pc:picChg>
        <pc:picChg chg="add mod">
          <ac:chgData name="瑛莉菜 羽田" userId="64c7e7a027abc1d1" providerId="LiveId" clId="{3D5E7267-A200-4359-9909-85B169486327}" dt="2024-09-17T05:37:28.231" v="49" actId="1076"/>
          <ac:picMkLst>
            <pc:docMk/>
            <pc:sldMk cId="4010063240" sldId="375"/>
            <ac:picMk id="29" creationId="{54F870FD-61B6-A300-4800-2F543F7810C9}"/>
          </ac:picMkLst>
        </pc:picChg>
        <pc:picChg chg="add mod">
          <ac:chgData name="瑛莉菜 羽田" userId="64c7e7a027abc1d1" providerId="LiveId" clId="{3D5E7267-A200-4359-9909-85B169486327}" dt="2024-09-17T05:37:38.884" v="51" actId="1076"/>
          <ac:picMkLst>
            <pc:docMk/>
            <pc:sldMk cId="4010063240" sldId="375"/>
            <ac:picMk id="34" creationId="{95BEB82A-FC55-1DBE-B5EB-A6E25EF3B38B}"/>
          </ac:picMkLst>
        </pc:picChg>
        <pc:picChg chg="add mod">
          <ac:chgData name="瑛莉菜 羽田" userId="64c7e7a027abc1d1" providerId="LiveId" clId="{3D5E7267-A200-4359-9909-85B169486327}" dt="2024-09-17T05:37:52.635" v="54" actId="1076"/>
          <ac:picMkLst>
            <pc:docMk/>
            <pc:sldMk cId="4010063240" sldId="375"/>
            <ac:picMk id="36" creationId="{D0BC6BAA-A51B-BD1B-2C09-4ADE7CD0E897}"/>
          </ac:picMkLst>
        </pc:picChg>
      </pc:sldChg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  <pc:sldChg chg="addSp delSp modSp mod">
        <pc:chgData name="瑛莉菜 羽田" userId="64c7e7a027abc1d1" providerId="LiveId" clId="{70E06A4D-027F-4882-AA9F-852897CC62EF}" dt="2024-09-17T04:27:26.838" v="58" actId="1076"/>
        <pc:sldMkLst>
          <pc:docMk/>
          <pc:sldMk cId="4010063240" sldId="375"/>
        </pc:sldMkLst>
        <pc:spChg chg="mod">
          <ac:chgData name="瑛莉菜 羽田" userId="64c7e7a027abc1d1" providerId="LiveId" clId="{70E06A4D-027F-4882-AA9F-852897CC62EF}" dt="2024-09-17T04:25:39.336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0E06A4D-027F-4882-AA9F-852897CC62EF}" dt="2024-09-17T04:26:10.353" v="4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0E06A4D-027F-4882-AA9F-852897CC62EF}" dt="2024-09-17T04:24:22.88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0E06A4D-027F-4882-AA9F-852897CC62EF}" dt="2024-09-17T04:25:15.383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0E06A4D-027F-4882-AA9F-852897CC62EF}" dt="2024-09-17T04:26:33.893" v="48" actId="1076"/>
          <ac:picMkLst>
            <pc:docMk/>
            <pc:sldMk cId="4010063240" sldId="375"/>
            <ac:picMk id="5" creationId="{2D2C7D5E-DD46-D0E9-73E0-94AD64570F24}"/>
          </ac:picMkLst>
        </pc:picChg>
        <pc:picChg chg="del">
          <ac:chgData name="瑛莉菜 羽田" userId="64c7e7a027abc1d1" providerId="LiveId" clId="{70E06A4D-027F-4882-AA9F-852897CC62EF}" dt="2024-09-17T04:26:13.160" v="43" actId="478"/>
          <ac:picMkLst>
            <pc:docMk/>
            <pc:sldMk cId="4010063240" sldId="375"/>
            <ac:picMk id="6" creationId="{C096BC98-588C-16DA-1752-39593732E04E}"/>
          </ac:picMkLst>
        </pc:picChg>
        <pc:picChg chg="del">
          <ac:chgData name="瑛莉菜 羽田" userId="64c7e7a027abc1d1" providerId="LiveId" clId="{70E06A4D-027F-4882-AA9F-852897CC62EF}" dt="2024-09-17T04:26:13.645" v="44" actId="478"/>
          <ac:picMkLst>
            <pc:docMk/>
            <pc:sldMk cId="4010063240" sldId="375"/>
            <ac:picMk id="8" creationId="{AE19BFE1-CCC3-BE9F-4FC1-E4D7E8947CC6}"/>
          </ac:picMkLst>
        </pc:picChg>
        <pc:picChg chg="add mod">
          <ac:chgData name="瑛莉菜 羽田" userId="64c7e7a027abc1d1" providerId="LiveId" clId="{70E06A4D-027F-4882-AA9F-852897CC62EF}" dt="2024-09-17T04:27:01.848" v="53" actId="1076"/>
          <ac:picMkLst>
            <pc:docMk/>
            <pc:sldMk cId="4010063240" sldId="375"/>
            <ac:picMk id="9" creationId="{CAC20157-08AB-6281-D047-93FEB78C94FE}"/>
          </ac:picMkLst>
        </pc:picChg>
        <pc:picChg chg="del">
          <ac:chgData name="瑛莉菜 羽田" userId="64c7e7a027abc1d1" providerId="LiveId" clId="{70E06A4D-027F-4882-AA9F-852897CC62EF}" dt="2024-09-17T04:26:14.213" v="45" actId="478"/>
          <ac:picMkLst>
            <pc:docMk/>
            <pc:sldMk cId="4010063240" sldId="375"/>
            <ac:picMk id="25" creationId="{24E5A28D-E3E9-A823-055B-A9641B87B29E}"/>
          </ac:picMkLst>
        </pc:picChg>
        <pc:picChg chg="add mod">
          <ac:chgData name="瑛莉菜 羽田" userId="64c7e7a027abc1d1" providerId="LiveId" clId="{70E06A4D-027F-4882-AA9F-852897CC62EF}" dt="2024-09-17T04:27:26.838" v="58" actId="1076"/>
          <ac:picMkLst>
            <pc:docMk/>
            <pc:sldMk cId="4010063240" sldId="375"/>
            <ac:picMk id="29" creationId="{723648E4-33DB-0B60-BAAA-0809893ED982}"/>
          </ac:picMkLst>
        </pc:picChg>
      </pc:sldChg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  <pc:sldChg chg="addSp delSp modSp mod">
        <pc:chgData name="瑛莉菜 羽田" userId="64c7e7a027abc1d1" providerId="LiveId" clId="{17ADA02D-003E-48BA-9884-AB8AE95E0D50}" dt="2024-09-10T02:34:30.625" v="105" actId="14100"/>
        <pc:sldMkLst>
          <pc:docMk/>
          <pc:sldMk cId="4010063240" sldId="375"/>
        </pc:sldMkLst>
        <pc:spChg chg="mod">
          <ac:chgData name="瑛莉菜 羽田" userId="64c7e7a027abc1d1" providerId="LiveId" clId="{17ADA02D-003E-48BA-9884-AB8AE95E0D50}" dt="2024-09-10T02:31:59.227" v="5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7ADA02D-003E-48BA-9884-AB8AE95E0D50}" dt="2024-09-10T02:31:30.260" v="3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7ADA02D-003E-48BA-9884-AB8AE95E0D50}" dt="2024-09-10T02:32:23.472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7ADA02D-003E-48BA-9884-AB8AE95E0D50}" dt="2024-09-10T02:31:10.427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7ADA02D-003E-48BA-9884-AB8AE95E0D50}" dt="2024-09-10T02:31:20.055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7ADA02D-003E-48BA-9884-AB8AE95E0D50}" dt="2024-09-10T02:33:00.711" v="75" actId="1076"/>
          <ac:picMkLst>
            <pc:docMk/>
            <pc:sldMk cId="4010063240" sldId="375"/>
            <ac:picMk id="5" creationId="{BE44B779-3F99-6D2F-8A96-CA01CBB23D5C}"/>
          </ac:picMkLst>
        </pc:picChg>
        <pc:picChg chg="del">
          <ac:chgData name="瑛莉菜 羽田" userId="64c7e7a027abc1d1" providerId="LiveId" clId="{17ADA02D-003E-48BA-9884-AB8AE95E0D50}" dt="2024-09-10T02:32:52.678" v="70" actId="478"/>
          <ac:picMkLst>
            <pc:docMk/>
            <pc:sldMk cId="4010063240" sldId="375"/>
            <ac:picMk id="6" creationId="{6F32B79C-6218-4003-B97F-FEB652DE7516}"/>
          </ac:picMkLst>
        </pc:picChg>
        <pc:picChg chg="del">
          <ac:chgData name="瑛莉菜 羽田" userId="64c7e7a027abc1d1" providerId="LiveId" clId="{17ADA02D-003E-48BA-9884-AB8AE95E0D50}" dt="2024-09-10T02:32:53.444" v="71" actId="478"/>
          <ac:picMkLst>
            <pc:docMk/>
            <pc:sldMk cId="4010063240" sldId="375"/>
            <ac:picMk id="8" creationId="{EEF698D3-1BE5-076A-3DE4-504DA3568311}"/>
          </ac:picMkLst>
        </pc:picChg>
        <pc:picChg chg="add del mod">
          <ac:chgData name="瑛莉菜 羽田" userId="64c7e7a027abc1d1" providerId="LiveId" clId="{17ADA02D-003E-48BA-9884-AB8AE95E0D50}" dt="2024-09-10T02:33:15.275" v="79" actId="478"/>
          <ac:picMkLst>
            <pc:docMk/>
            <pc:sldMk cId="4010063240" sldId="375"/>
            <ac:picMk id="9" creationId="{6F4A4F98-2E63-B731-831F-3223CB0BBE11}"/>
          </ac:picMkLst>
        </pc:picChg>
        <pc:picChg chg="add mod">
          <ac:chgData name="瑛莉菜 羽田" userId="64c7e7a027abc1d1" providerId="LiveId" clId="{17ADA02D-003E-48BA-9884-AB8AE95E0D50}" dt="2024-09-10T02:33:31.333" v="84" actId="1076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17ADA02D-003E-48BA-9884-AB8AE95E0D50}" dt="2024-09-10T02:32:54.057" v="72" actId="478"/>
          <ac:picMkLst>
            <pc:docMk/>
            <pc:sldMk cId="4010063240" sldId="375"/>
            <ac:picMk id="13" creationId="{A357B7BD-D505-E251-0438-A91F5CD2B93C}"/>
          </ac:picMkLst>
        </pc:picChg>
        <pc:picChg chg="add mod">
          <ac:chgData name="瑛莉菜 羽田" userId="64c7e7a027abc1d1" providerId="LiveId" clId="{17ADA02D-003E-48BA-9884-AB8AE95E0D50}" dt="2024-09-10T02:34:27.764" v="103" actId="1076"/>
          <ac:picMkLst>
            <pc:docMk/>
            <pc:sldMk cId="4010063240" sldId="375"/>
            <ac:picMk id="16" creationId="{ACB1DFF5-4449-DC98-9B15-6C3742D7622C}"/>
          </ac:picMkLst>
        </pc:picChg>
        <pc:picChg chg="add mod">
          <ac:chgData name="瑛莉菜 羽田" userId="64c7e7a027abc1d1" providerId="LiveId" clId="{17ADA02D-003E-48BA-9884-AB8AE95E0D50}" dt="2024-09-10T02:34:30.625" v="105" actId="14100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  <pc:sldChg chg="addSp delSp modSp mod">
        <pc:chgData name="瑛莉菜 羽田" userId="64c7e7a027abc1d1" providerId="LiveId" clId="{60D17FDC-E973-4A76-A60C-8234A0D7DE9B}" dt="2024-09-17T06:08:45.156" v="54" actId="1076"/>
        <pc:sldMkLst>
          <pc:docMk/>
          <pc:sldMk cId="4010063240" sldId="375"/>
        </pc:sldMkLst>
        <pc:spChg chg="mod">
          <ac:chgData name="瑛莉菜 羽田" userId="64c7e7a027abc1d1" providerId="LiveId" clId="{60D17FDC-E973-4A76-A60C-8234A0D7DE9B}" dt="2024-09-17T06:07:15.755" v="3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0D17FDC-E973-4A76-A60C-8234A0D7DE9B}" dt="2024-09-17T06:07:42.726" v="42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0D17FDC-E973-4A76-A60C-8234A0D7DE9B}" dt="2024-09-17T06:06:40.03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0D17FDC-E973-4A76-A60C-8234A0D7DE9B}" dt="2024-09-17T06:06:57.716" v="1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60D17FDC-E973-4A76-A60C-8234A0D7DE9B}" dt="2024-09-17T06:07:44.499" v="43" actId="478"/>
          <ac:picMkLst>
            <pc:docMk/>
            <pc:sldMk cId="4010063240" sldId="375"/>
            <ac:picMk id="5" creationId="{E49ABFE5-422E-A870-4DD8-A0824659993B}"/>
          </ac:picMkLst>
        </pc:picChg>
        <pc:picChg chg="add mod">
          <ac:chgData name="瑛莉菜 羽田" userId="64c7e7a027abc1d1" providerId="LiveId" clId="{60D17FDC-E973-4A76-A60C-8234A0D7DE9B}" dt="2024-09-17T06:08:01.395" v="48" actId="1076"/>
          <ac:picMkLst>
            <pc:docMk/>
            <pc:sldMk cId="4010063240" sldId="375"/>
            <ac:picMk id="6" creationId="{3407B1FB-417C-C568-EBB6-260735512B41}"/>
          </ac:picMkLst>
        </pc:picChg>
        <pc:picChg chg="add mod">
          <ac:chgData name="瑛莉菜 羽田" userId="64c7e7a027abc1d1" providerId="LiveId" clId="{60D17FDC-E973-4A76-A60C-8234A0D7DE9B}" dt="2024-09-17T06:08:24.685" v="51" actId="1076"/>
          <ac:picMkLst>
            <pc:docMk/>
            <pc:sldMk cId="4010063240" sldId="375"/>
            <ac:picMk id="8" creationId="{AC7B21F2-5A7F-837B-DD62-AF5C3FC22576}"/>
          </ac:picMkLst>
        </pc:picChg>
        <pc:picChg chg="del">
          <ac:chgData name="瑛莉菜 羽田" userId="64c7e7a027abc1d1" providerId="LiveId" clId="{60D17FDC-E973-4A76-A60C-8234A0D7DE9B}" dt="2024-09-17T06:07:45.282" v="44" actId="478"/>
          <ac:picMkLst>
            <pc:docMk/>
            <pc:sldMk cId="4010063240" sldId="375"/>
            <ac:picMk id="9" creationId="{91C37DFE-C45E-94D3-D19A-DF9524B872C6}"/>
          </ac:picMkLst>
        </pc:picChg>
        <pc:picChg chg="del">
          <ac:chgData name="瑛莉菜 羽田" userId="64c7e7a027abc1d1" providerId="LiveId" clId="{60D17FDC-E973-4A76-A60C-8234A0D7DE9B}" dt="2024-09-17T06:07:45.828" v="45" actId="478"/>
          <ac:picMkLst>
            <pc:docMk/>
            <pc:sldMk cId="4010063240" sldId="375"/>
            <ac:picMk id="33" creationId="{E66B8DA2-E63C-9C74-14D4-7D4A770E6FE3}"/>
          </ac:picMkLst>
        </pc:picChg>
        <pc:picChg chg="add mod">
          <ac:chgData name="瑛莉菜 羽田" userId="64c7e7a027abc1d1" providerId="LiveId" clId="{60D17FDC-E973-4A76-A60C-8234A0D7DE9B}" dt="2024-09-17T06:08:45.156" v="54" actId="1076"/>
          <ac:picMkLst>
            <pc:docMk/>
            <pc:sldMk cId="4010063240" sldId="375"/>
            <ac:picMk id="35" creationId="{86DE9AD0-4461-F869-0EE1-F87077A38384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  <pc:sldChg chg="addSp delSp modSp mod">
        <pc:chgData name="瑛莉菜 羽田" userId="64c7e7a027abc1d1" providerId="LiveId" clId="{02640EFA-F9A1-4E84-9D25-BFF6878E7E6C}" dt="2024-09-09T07:14:29.979" v="52" actId="1076"/>
        <pc:sldMkLst>
          <pc:docMk/>
          <pc:sldMk cId="4010063240" sldId="375"/>
        </pc:sldMkLst>
        <pc:spChg chg="mod">
          <ac:chgData name="瑛莉菜 羽田" userId="64c7e7a027abc1d1" providerId="LiveId" clId="{02640EFA-F9A1-4E84-9D25-BFF6878E7E6C}" dt="2024-09-09T07:12:33.705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640EFA-F9A1-4E84-9D25-BFF6878E7E6C}" dt="2024-09-09T07:12:09.809" v="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640EFA-F9A1-4E84-9D25-BFF6878E7E6C}" dt="2024-09-09T07:11:31.77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2640EFA-F9A1-4E84-9D25-BFF6878E7E6C}" dt="2024-09-09T07:11:39.9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2640EFA-F9A1-4E84-9D25-BFF6878E7E6C}" dt="2024-09-09T07:13:00.051" v="35" actId="14100"/>
          <ac:picMkLst>
            <pc:docMk/>
            <pc:sldMk cId="4010063240" sldId="375"/>
            <ac:picMk id="5" creationId="{36A189CF-F788-F095-44AD-1C7E1E75F555}"/>
          </ac:picMkLst>
        </pc:picChg>
        <pc:picChg chg="del">
          <ac:chgData name="瑛莉菜 羽田" userId="64c7e7a027abc1d1" providerId="LiveId" clId="{02640EFA-F9A1-4E84-9D25-BFF6878E7E6C}" dt="2024-09-09T07:12:54.166" v="33" actId="478"/>
          <ac:picMkLst>
            <pc:docMk/>
            <pc:sldMk cId="4010063240" sldId="375"/>
            <ac:picMk id="6" creationId="{C734D507-5C8D-4A25-9CD4-13E2599C57C1}"/>
          </ac:picMkLst>
        </pc:picChg>
        <pc:picChg chg="add del mod">
          <ac:chgData name="瑛莉菜 羽田" userId="64c7e7a027abc1d1" providerId="LiveId" clId="{02640EFA-F9A1-4E84-9D25-BFF6878E7E6C}" dt="2024-09-09T07:13:56.806" v="44" actId="478"/>
          <ac:picMkLst>
            <pc:docMk/>
            <pc:sldMk cId="4010063240" sldId="375"/>
            <ac:picMk id="8" creationId="{59FF9C57-37BD-BECE-3E23-BB8A65892D8D}"/>
          </ac:picMkLst>
        </pc:picChg>
        <pc:picChg chg="del">
          <ac:chgData name="瑛莉菜 羽田" userId="64c7e7a027abc1d1" providerId="LiveId" clId="{02640EFA-F9A1-4E84-9D25-BFF6878E7E6C}" dt="2024-09-09T07:13:01.922" v="37" actId="478"/>
          <ac:picMkLst>
            <pc:docMk/>
            <pc:sldMk cId="4010063240" sldId="375"/>
            <ac:picMk id="9" creationId="{CF087C5B-8D88-07B0-5967-CF97ED0F8B9C}"/>
          </ac:picMkLst>
        </pc:picChg>
        <pc:picChg chg="del">
          <ac:chgData name="瑛莉菜 羽田" userId="64c7e7a027abc1d1" providerId="LiveId" clId="{02640EFA-F9A1-4E84-9D25-BFF6878E7E6C}" dt="2024-09-09T07:13:01.419" v="36" actId="478"/>
          <ac:picMkLst>
            <pc:docMk/>
            <pc:sldMk cId="4010063240" sldId="375"/>
            <ac:picMk id="12" creationId="{3056FA51-DF9B-D331-8214-5C1CD668F162}"/>
          </ac:picMkLst>
        </pc:picChg>
        <pc:picChg chg="add mod">
          <ac:chgData name="瑛莉菜 羽田" userId="64c7e7a027abc1d1" providerId="LiveId" clId="{02640EFA-F9A1-4E84-9D25-BFF6878E7E6C}" dt="2024-09-09T07:13:55.673" v="43" actId="1076"/>
          <ac:picMkLst>
            <pc:docMk/>
            <pc:sldMk cId="4010063240" sldId="375"/>
            <ac:picMk id="13" creationId="{3F95E31D-430F-91FD-6476-D6A7B6F5A883}"/>
          </ac:picMkLst>
        </pc:picChg>
        <pc:picChg chg="add mod">
          <ac:chgData name="瑛莉菜 羽田" userId="64c7e7a027abc1d1" providerId="LiveId" clId="{02640EFA-F9A1-4E84-9D25-BFF6878E7E6C}" dt="2024-09-09T07:14:29.979" v="52" actId="1076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  <pc:sldChg chg="addSp delSp modSp mod">
        <pc:chgData name="瑛莉菜 羽田" userId="64c7e7a027abc1d1" providerId="LiveId" clId="{D8239F4C-D006-4AC7-8D98-B7359FB53CC6}" dt="2024-09-10T02:22:16.094" v="63" actId="1076"/>
        <pc:sldMkLst>
          <pc:docMk/>
          <pc:sldMk cId="4010063240" sldId="375"/>
        </pc:sldMkLst>
        <pc:spChg chg="mod">
          <ac:chgData name="瑛莉菜 羽田" userId="64c7e7a027abc1d1" providerId="LiveId" clId="{D8239F4C-D006-4AC7-8D98-B7359FB53CC6}" dt="2024-09-10T02:20:11.180" v="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239F4C-D006-4AC7-8D98-B7359FB53CC6}" dt="2024-09-10T02:21:03.683" v="5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239F4C-D006-4AC7-8D98-B7359FB53CC6}" dt="2024-09-10T02:18:55.3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07.887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19.941" v="11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D8239F4C-D006-4AC7-8D98-B7359FB53CC6}" dt="2024-09-10T02:21:31.234" v="55" actId="1076"/>
          <ac:picMkLst>
            <pc:docMk/>
            <pc:sldMk cId="4010063240" sldId="375"/>
            <ac:picMk id="5" creationId="{AFFC5FFD-2C6D-9363-A60F-BF7C05353BC5}"/>
          </ac:picMkLst>
        </pc:picChg>
        <pc:picChg chg="del">
          <ac:chgData name="瑛莉菜 羽田" userId="64c7e7a027abc1d1" providerId="LiveId" clId="{D8239F4C-D006-4AC7-8D98-B7359FB53CC6}" dt="2024-09-10T02:21:27.808" v="54" actId="478"/>
          <ac:picMkLst>
            <pc:docMk/>
            <pc:sldMk cId="4010063240" sldId="375"/>
            <ac:picMk id="6" creationId="{3B3F5EE1-3AF4-D109-805B-1C703A6A2C55}"/>
          </ac:picMkLst>
        </pc:picChg>
        <pc:picChg chg="del">
          <ac:chgData name="瑛莉菜 羽田" userId="64c7e7a027abc1d1" providerId="LiveId" clId="{D8239F4C-D006-4AC7-8D98-B7359FB53CC6}" dt="2024-09-10T02:21:32.665" v="56" actId="478"/>
          <ac:picMkLst>
            <pc:docMk/>
            <pc:sldMk cId="4010063240" sldId="375"/>
            <ac:picMk id="8" creationId="{10F63819-BDB2-21ED-B79E-AC06F097692E}"/>
          </ac:picMkLst>
        </pc:picChg>
        <pc:picChg chg="add mod">
          <ac:chgData name="瑛莉菜 羽田" userId="64c7e7a027abc1d1" providerId="LiveId" clId="{D8239F4C-D006-4AC7-8D98-B7359FB53CC6}" dt="2024-09-10T02:21:57.518" v="60" actId="1076"/>
          <ac:picMkLst>
            <pc:docMk/>
            <pc:sldMk cId="4010063240" sldId="375"/>
            <ac:picMk id="9" creationId="{1B391B60-9491-08E8-3EC6-FDCF659B62AC}"/>
          </ac:picMkLst>
        </pc:picChg>
        <pc:picChg chg="add mod">
          <ac:chgData name="瑛莉菜 羽田" userId="64c7e7a027abc1d1" providerId="LiveId" clId="{D8239F4C-D006-4AC7-8D98-B7359FB53CC6}" dt="2024-09-10T02:22:16.094" v="63" actId="1076"/>
          <ac:picMkLst>
            <pc:docMk/>
            <pc:sldMk cId="4010063240" sldId="375"/>
            <ac:picMk id="12" creationId="{1C282A52-7314-B8A8-673E-F60E34521983}"/>
          </ac:picMkLst>
        </pc:picChg>
        <pc:picChg chg="del">
          <ac:chgData name="瑛莉菜 羽田" userId="64c7e7a027abc1d1" providerId="LiveId" clId="{D8239F4C-D006-4AC7-8D98-B7359FB53CC6}" dt="2024-09-10T02:21:33.295" v="57" actId="478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  <pc:sldChg chg="addSp delSp modSp mod">
        <pc:chgData name="瑛莉菜 羽田" userId="64c7e7a027abc1d1" providerId="LiveId" clId="{1DDE77A7-6094-4BC8-B5AF-C8CC676A0D2A}" dt="2024-09-09T08:34:50.098" v="66" actId="1076"/>
        <pc:sldMkLst>
          <pc:docMk/>
          <pc:sldMk cId="4010063240" sldId="375"/>
        </pc:sldMkLst>
        <pc:spChg chg="mod">
          <ac:chgData name="瑛莉菜 羽田" userId="64c7e7a027abc1d1" providerId="LiveId" clId="{1DDE77A7-6094-4BC8-B5AF-C8CC676A0D2A}" dt="2024-09-09T08:32:24.460" v="4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DDE77A7-6094-4BC8-B5AF-C8CC676A0D2A}" dt="2024-09-09T08:32:08.498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DDE77A7-6094-4BC8-B5AF-C8CC676A0D2A}" dt="2024-09-09T08:33:03.342" v="50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DDE77A7-6094-4BC8-B5AF-C8CC676A0D2A}" dt="2024-09-09T08:31:44.0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1:52.24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2:01.038" v="1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1DDE77A7-6094-4BC8-B5AF-C8CC676A0D2A}" dt="2024-09-09T08:33:24.444" v="54" actId="478"/>
          <ac:picMkLst>
            <pc:docMk/>
            <pc:sldMk cId="4010063240" sldId="375"/>
            <ac:picMk id="5" creationId="{4B86F815-CD40-9690-8629-3AF0FD5AFD70}"/>
          </ac:picMkLst>
        </pc:picChg>
        <pc:picChg chg="add mod">
          <ac:chgData name="瑛莉菜 羽田" userId="64c7e7a027abc1d1" providerId="LiveId" clId="{1DDE77A7-6094-4BC8-B5AF-C8CC676A0D2A}" dt="2024-09-09T08:33:30.512" v="57" actId="1076"/>
          <ac:picMkLst>
            <pc:docMk/>
            <pc:sldMk cId="4010063240" sldId="375"/>
            <ac:picMk id="6" creationId="{FB439006-F8A9-2693-2AA7-040E57A45CE7}"/>
          </ac:picMkLst>
        </pc:picChg>
        <pc:picChg chg="add mod">
          <ac:chgData name="瑛莉菜 羽田" userId="64c7e7a027abc1d1" providerId="LiveId" clId="{1DDE77A7-6094-4BC8-B5AF-C8CC676A0D2A}" dt="2024-09-09T08:34:50.098" v="66" actId="1076"/>
          <ac:picMkLst>
            <pc:docMk/>
            <pc:sldMk cId="4010063240" sldId="375"/>
            <ac:picMk id="8" creationId="{FA5C65A4-4AF6-3235-88EA-79C44BD69485}"/>
          </ac:picMkLst>
        </pc:picChg>
        <pc:picChg chg="del">
          <ac:chgData name="瑛莉菜 羽田" userId="64c7e7a027abc1d1" providerId="LiveId" clId="{1DDE77A7-6094-4BC8-B5AF-C8CC676A0D2A}" dt="2024-09-09T08:33:34.573" v="59" actId="478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1DDE77A7-6094-4BC8-B5AF-C8CC676A0D2A}" dt="2024-09-09T08:33:34.034" v="58" actId="478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  <pc:sldChg chg="addSp delSp modSp mod">
        <pc:chgData name="瑛莉菜 羽田" userId="64c7e7a027abc1d1" providerId="LiveId" clId="{937F76DC-A818-4C9F-ABC9-82803FE0407D}" dt="2024-09-09T07:50:11.109" v="56" actId="14100"/>
        <pc:sldMkLst>
          <pc:docMk/>
          <pc:sldMk cId="4010063240" sldId="375"/>
        </pc:sldMkLst>
        <pc:spChg chg="mod">
          <ac:chgData name="瑛莉菜 羽田" userId="64c7e7a027abc1d1" providerId="LiveId" clId="{937F76DC-A818-4C9F-ABC9-82803FE0407D}" dt="2024-09-09T07:47:56.105" v="3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7F76DC-A818-4C9F-ABC9-82803FE0407D}" dt="2024-09-09T07:48:24.712" v="3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7F76DC-A818-4C9F-ABC9-82803FE0407D}" dt="2024-09-09T07:47:22.11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7F76DC-A818-4C9F-ABC9-82803FE0407D}" dt="2024-09-09T07:47:30.116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7F76DC-A818-4C9F-ABC9-82803FE0407D}" dt="2024-09-09T07:48:44.567" v="37" actId="478"/>
          <ac:picMkLst>
            <pc:docMk/>
            <pc:sldMk cId="4010063240" sldId="375"/>
            <ac:picMk id="5" creationId="{695C7DD8-8CDE-194F-0A50-65CF1FE049A9}"/>
          </ac:picMkLst>
        </pc:picChg>
        <pc:picChg chg="add mod">
          <ac:chgData name="瑛莉菜 羽田" userId="64c7e7a027abc1d1" providerId="LiveId" clId="{937F76DC-A818-4C9F-ABC9-82803FE0407D}" dt="2024-09-09T07:48:50.612" v="39" actId="14100"/>
          <ac:picMkLst>
            <pc:docMk/>
            <pc:sldMk cId="4010063240" sldId="375"/>
            <ac:picMk id="6" creationId="{1135EECE-504F-9424-ACC0-FE9A43FC3E48}"/>
          </ac:picMkLst>
        </pc:picChg>
        <pc:picChg chg="add mod">
          <ac:chgData name="瑛莉菜 羽田" userId="64c7e7a027abc1d1" providerId="LiveId" clId="{937F76DC-A818-4C9F-ABC9-82803FE0407D}" dt="2024-09-09T07:50:04.823" v="53" actId="1076"/>
          <ac:picMkLst>
            <pc:docMk/>
            <pc:sldMk cId="4010063240" sldId="375"/>
            <ac:picMk id="8" creationId="{177B220F-D93E-3FE7-549B-B287A9F85141}"/>
          </ac:picMkLst>
        </pc:picChg>
        <pc:picChg chg="del">
          <ac:chgData name="瑛莉菜 羽田" userId="64c7e7a027abc1d1" providerId="LiveId" clId="{937F76DC-A818-4C9F-ABC9-82803FE0407D}" dt="2024-09-09T07:48:52.233" v="41" actId="478"/>
          <ac:picMkLst>
            <pc:docMk/>
            <pc:sldMk cId="4010063240" sldId="375"/>
            <ac:picMk id="9" creationId="{841D5187-ECE4-6A97-AEB5-640688B29174}"/>
          </ac:picMkLst>
        </pc:picChg>
        <pc:picChg chg="add mod">
          <ac:chgData name="瑛莉菜 羽田" userId="64c7e7a027abc1d1" providerId="LiveId" clId="{937F76DC-A818-4C9F-ABC9-82803FE0407D}" dt="2024-09-09T07:50:11.109" v="56" actId="14100"/>
          <ac:picMkLst>
            <pc:docMk/>
            <pc:sldMk cId="4010063240" sldId="375"/>
            <ac:picMk id="12" creationId="{33D79CC4-8718-ECD8-6487-89CBC6A8A6E2}"/>
          </ac:picMkLst>
        </pc:picChg>
        <pc:picChg chg="del">
          <ac:chgData name="瑛莉菜 羽田" userId="64c7e7a027abc1d1" providerId="LiveId" clId="{937F76DC-A818-4C9F-ABC9-82803FE0407D}" dt="2024-09-09T07:48:51.766" v="40" actId="478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  <pc:sldChg chg="addSp delSp modSp mod">
        <pc:chgData name="瑛莉菜 羽田" userId="64c7e7a027abc1d1" providerId="LiveId" clId="{B3764A99-6AA9-443B-A876-153ED3A62D34}" dt="2024-09-09T09:06:25.647" v="42" actId="1076"/>
        <pc:sldMkLst>
          <pc:docMk/>
          <pc:sldMk cId="4010063240" sldId="375"/>
        </pc:sldMkLst>
        <pc:spChg chg="mod">
          <ac:chgData name="瑛莉菜 羽田" userId="64c7e7a027abc1d1" providerId="LiveId" clId="{B3764A99-6AA9-443B-A876-153ED3A62D34}" dt="2024-09-09T09:03:36.944" v="1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3764A99-6AA9-443B-A876-153ED3A62D34}" dt="2024-09-09T09:01:46.10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764A99-6AA9-443B-A876-153ED3A62D34}" dt="2024-09-09T09:05:20.026" v="2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764A99-6AA9-443B-A876-153ED3A62D34}" dt="2024-09-09T09:01:32.41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1:38.758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3:53.172" v="17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B3764A99-6AA9-443B-A876-153ED3A62D34}" dt="2024-09-09T09:05:35.680" v="31" actId="478"/>
          <ac:picMkLst>
            <pc:docMk/>
            <pc:sldMk cId="4010063240" sldId="375"/>
            <ac:picMk id="5" creationId="{6BF377F8-825F-8AF1-BE94-E47780ABEA8E}"/>
          </ac:picMkLst>
        </pc:picChg>
        <pc:picChg chg="add mod">
          <ac:chgData name="瑛莉菜 羽田" userId="64c7e7a027abc1d1" providerId="LiveId" clId="{B3764A99-6AA9-443B-A876-153ED3A62D34}" dt="2024-09-09T09:05:39.741" v="32" actId="1076"/>
          <ac:picMkLst>
            <pc:docMk/>
            <pc:sldMk cId="4010063240" sldId="375"/>
            <ac:picMk id="6" creationId="{3B3F5EE1-3AF4-D109-805B-1C703A6A2C55}"/>
          </ac:picMkLst>
        </pc:picChg>
        <pc:picChg chg="add mod">
          <ac:chgData name="瑛莉菜 羽田" userId="64c7e7a027abc1d1" providerId="LiveId" clId="{B3764A99-6AA9-443B-A876-153ED3A62D34}" dt="2024-09-09T09:05:56.991" v="37" actId="1076"/>
          <ac:picMkLst>
            <pc:docMk/>
            <pc:sldMk cId="4010063240" sldId="375"/>
            <ac:picMk id="8" creationId="{10F63819-BDB2-21ED-B79E-AC06F097692E}"/>
          </ac:picMkLst>
        </pc:picChg>
        <pc:picChg chg="del">
          <ac:chgData name="瑛莉菜 羽田" userId="64c7e7a027abc1d1" providerId="LiveId" clId="{B3764A99-6AA9-443B-A876-153ED3A62D34}" dt="2024-09-09T09:05:41.595" v="34" actId="478"/>
          <ac:picMkLst>
            <pc:docMk/>
            <pc:sldMk cId="4010063240" sldId="375"/>
            <ac:picMk id="9" creationId="{077DCF57-41F4-02A8-82F2-2D0CF40A8B42}"/>
          </ac:picMkLst>
        </pc:picChg>
        <pc:picChg chg="del">
          <ac:chgData name="瑛莉菜 羽田" userId="64c7e7a027abc1d1" providerId="LiveId" clId="{B3764A99-6AA9-443B-A876-153ED3A62D34}" dt="2024-09-09T09:05:41.044" v="33" actId="478"/>
          <ac:picMkLst>
            <pc:docMk/>
            <pc:sldMk cId="4010063240" sldId="375"/>
            <ac:picMk id="12" creationId="{CD83796A-5EF4-39AD-3B21-C65B6D40EE3F}"/>
          </ac:picMkLst>
        </pc:picChg>
        <pc:picChg chg="add mod">
          <ac:chgData name="瑛莉菜 羽田" userId="64c7e7a027abc1d1" providerId="LiveId" clId="{B3764A99-6AA9-443B-A876-153ED3A62D34}" dt="2024-09-09T09:06:25.647" v="42" actId="1076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  <pc:sldChg chg="addSp delSp modSp mod">
        <pc:chgData name="瑛莉菜 羽田" userId="64c7e7a027abc1d1" providerId="LiveId" clId="{9D2FAAD9-3D8E-41AC-B353-7C4357C96401}" dt="2024-09-10T05:58:37.282" v="20" actId="1076"/>
        <pc:sldMkLst>
          <pc:docMk/>
          <pc:sldMk cId="4010063240" sldId="375"/>
        </pc:sldMkLst>
        <pc:spChg chg="mod">
          <ac:chgData name="瑛莉菜 羽田" userId="64c7e7a027abc1d1" providerId="LiveId" clId="{9D2FAAD9-3D8E-41AC-B353-7C4357C96401}" dt="2024-09-10T05:57:06.719" v="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D2FAAD9-3D8E-41AC-B353-7C4357C96401}" dt="2024-09-10T05:57:27.801" v="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D2FAAD9-3D8E-41AC-B353-7C4357C96401}" dt="2024-09-10T05:56:46.89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D2FAAD9-3D8E-41AC-B353-7C4357C96401}" dt="2024-09-10T05:56:54.94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D2FAAD9-3D8E-41AC-B353-7C4357C96401}" dt="2024-09-10T05:57:49.718" v="12" actId="1076"/>
          <ac:picMkLst>
            <pc:docMk/>
            <pc:sldMk cId="4010063240" sldId="375"/>
            <ac:picMk id="5" creationId="{071DE956-6418-EE4E-5456-582DF6A2B607}"/>
          </ac:picMkLst>
        </pc:picChg>
        <pc:picChg chg="del">
          <ac:chgData name="瑛莉菜 羽田" userId="64c7e7a027abc1d1" providerId="LiveId" clId="{9D2FAAD9-3D8E-41AC-B353-7C4357C96401}" dt="2024-09-10T05:57:32.338" v="6" actId="478"/>
          <ac:picMkLst>
            <pc:docMk/>
            <pc:sldMk cId="4010063240" sldId="375"/>
            <ac:picMk id="6" creationId="{54ED9409-D3F6-9958-9BF8-257A5577BD93}"/>
          </ac:picMkLst>
        </pc:picChg>
        <pc:picChg chg="del">
          <ac:chgData name="瑛莉菜 羽田" userId="64c7e7a027abc1d1" providerId="LiveId" clId="{9D2FAAD9-3D8E-41AC-B353-7C4357C96401}" dt="2024-09-10T05:57:32.884" v="7" actId="478"/>
          <ac:picMkLst>
            <pc:docMk/>
            <pc:sldMk cId="4010063240" sldId="375"/>
            <ac:picMk id="8" creationId="{88665CAC-4045-9E93-3594-56430CFE47CD}"/>
          </ac:picMkLst>
        </pc:picChg>
        <pc:picChg chg="add mod">
          <ac:chgData name="瑛莉菜 羽田" userId="64c7e7a027abc1d1" providerId="LiveId" clId="{9D2FAAD9-3D8E-41AC-B353-7C4357C96401}" dt="2024-09-10T05:58:37.282" v="20" actId="1076"/>
          <ac:picMkLst>
            <pc:docMk/>
            <pc:sldMk cId="4010063240" sldId="375"/>
            <ac:picMk id="9" creationId="{1F907D02-65D3-291C-A4AA-0769B2373162}"/>
          </ac:picMkLst>
        </pc:picChg>
        <pc:picChg chg="add mod">
          <ac:chgData name="瑛莉菜 羽田" userId="64c7e7a027abc1d1" providerId="LiveId" clId="{9D2FAAD9-3D8E-41AC-B353-7C4357C96401}" dt="2024-09-10T05:58:32.226" v="18" actId="1076"/>
          <ac:picMkLst>
            <pc:docMk/>
            <pc:sldMk cId="4010063240" sldId="375"/>
            <ac:picMk id="13" creationId="{AB2AF06D-6461-063F-25F6-8C14461A58E7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  <pc:sldChg chg="addSp delSp modSp mod">
        <pc:chgData name="瑛莉菜 羽田" userId="64c7e7a027abc1d1" providerId="LiveId" clId="{AD9D6537-3635-43A0-841E-500BECF0B1EC}" dt="2024-09-09T08:08:11.921" v="117" actId="14100"/>
        <pc:sldMkLst>
          <pc:docMk/>
          <pc:sldMk cId="4010063240" sldId="375"/>
        </pc:sldMkLst>
        <pc:spChg chg="mod">
          <ac:chgData name="瑛莉菜 羽田" userId="64c7e7a027abc1d1" providerId="LiveId" clId="{AD9D6537-3635-43A0-841E-500BECF0B1EC}" dt="2024-09-09T08:05:41.645" v="9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9D6537-3635-43A0-841E-500BECF0B1EC}" dt="2024-09-09T08:00:42.22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D9D6537-3635-43A0-841E-500BECF0B1EC}" dt="2024-09-09T08:01:42.832" v="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9D6537-3635-43A0-841E-500BECF0B1EC}" dt="2024-09-09T08:00:21.69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0:28.393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8:11.921" v="117" actId="1410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D9D6537-3635-43A0-841E-500BECF0B1EC}" dt="2024-09-09T08:06:21.669" v="103" actId="14100"/>
          <ac:picMkLst>
            <pc:docMk/>
            <pc:sldMk cId="4010063240" sldId="375"/>
            <ac:picMk id="5" creationId="{EC8C2C1A-2D9B-1DA4-E250-5FE9AE897D44}"/>
          </ac:picMkLst>
        </pc:picChg>
        <pc:picChg chg="del">
          <ac:chgData name="瑛莉菜 羽田" userId="64c7e7a027abc1d1" providerId="LiveId" clId="{AD9D6537-3635-43A0-841E-500BECF0B1EC}" dt="2024-09-09T08:06:16.741" v="101" actId="478"/>
          <ac:picMkLst>
            <pc:docMk/>
            <pc:sldMk cId="4010063240" sldId="375"/>
            <ac:picMk id="6" creationId="{1135EECE-504F-9424-ACC0-FE9A43FC3E48}"/>
          </ac:picMkLst>
        </pc:picChg>
        <pc:picChg chg="del">
          <ac:chgData name="瑛莉菜 羽田" userId="64c7e7a027abc1d1" providerId="LiveId" clId="{AD9D6537-3635-43A0-841E-500BECF0B1EC}" dt="2024-09-09T08:06:23.273" v="105" actId="478"/>
          <ac:picMkLst>
            <pc:docMk/>
            <pc:sldMk cId="4010063240" sldId="375"/>
            <ac:picMk id="8" creationId="{177B220F-D93E-3FE7-549B-B287A9F85141}"/>
          </ac:picMkLst>
        </pc:picChg>
        <pc:picChg chg="add mod">
          <ac:chgData name="瑛莉菜 羽田" userId="64c7e7a027abc1d1" providerId="LiveId" clId="{AD9D6537-3635-43A0-841E-500BECF0B1EC}" dt="2024-09-09T08:06:51.786" v="109" actId="14100"/>
          <ac:picMkLst>
            <pc:docMk/>
            <pc:sldMk cId="4010063240" sldId="375"/>
            <ac:picMk id="9" creationId="{A34A0D4C-F3BA-D1AB-19F7-68A1BE4C89B8}"/>
          </ac:picMkLst>
        </pc:picChg>
        <pc:picChg chg="del">
          <ac:chgData name="瑛莉菜 羽田" userId="64c7e7a027abc1d1" providerId="LiveId" clId="{AD9D6537-3635-43A0-841E-500BECF0B1EC}" dt="2024-09-09T08:06:22.801" v="104" actId="478"/>
          <ac:picMkLst>
            <pc:docMk/>
            <pc:sldMk cId="4010063240" sldId="375"/>
            <ac:picMk id="12" creationId="{33D79CC4-8718-ECD8-6487-89CBC6A8A6E2}"/>
          </ac:picMkLst>
        </pc:picChg>
        <pc:picChg chg="add mod">
          <ac:chgData name="瑛莉菜 羽田" userId="64c7e7a027abc1d1" providerId="LiveId" clId="{AD9D6537-3635-43A0-841E-500BECF0B1EC}" dt="2024-09-09T08:07:24.921" v="112" actId="1076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  <pc:sldChg chg="addSp delSp modSp mod">
        <pc:chgData name="瑛莉菜 羽田" userId="64c7e7a027abc1d1" providerId="LiveId" clId="{BC0426D4-D8FF-498C-AB50-8B14D3972075}" dt="2024-09-10T03:25:39.161" v="84" actId="1076"/>
        <pc:sldMkLst>
          <pc:docMk/>
          <pc:sldMk cId="4010063240" sldId="375"/>
        </pc:sldMkLst>
        <pc:spChg chg="mod">
          <ac:chgData name="瑛莉菜 羽田" userId="64c7e7a027abc1d1" providerId="LiveId" clId="{BC0426D4-D8FF-498C-AB50-8B14D3972075}" dt="2024-09-10T03:22:55.943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C0426D4-D8FF-498C-AB50-8B14D3972075}" dt="2024-09-10T03:23:26.048" v="5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C0426D4-D8FF-498C-AB50-8B14D3972075}" dt="2024-09-10T03:22:21.786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C0426D4-D8FF-498C-AB50-8B14D3972075}" dt="2024-09-10T03:22:30.240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C0426D4-D8FF-498C-AB50-8B14D3972075}" dt="2024-09-10T03:24:20.538" v="70" actId="1076"/>
          <ac:picMkLst>
            <pc:docMk/>
            <pc:sldMk cId="4010063240" sldId="375"/>
            <ac:picMk id="5" creationId="{AC5D3112-8B1B-1282-C824-6568D768906B}"/>
          </ac:picMkLst>
        </pc:picChg>
        <pc:picChg chg="del">
          <ac:chgData name="瑛莉菜 羽田" userId="64c7e7a027abc1d1" providerId="LiveId" clId="{BC0426D4-D8FF-498C-AB50-8B14D3972075}" dt="2024-09-10T03:23:29.777" v="60" actId="478"/>
          <ac:picMkLst>
            <pc:docMk/>
            <pc:sldMk cId="4010063240" sldId="375"/>
            <ac:picMk id="6" creationId="{AC794ED6-96BB-27ED-B7C4-809607883AFA}"/>
          </ac:picMkLst>
        </pc:picChg>
        <pc:picChg chg="del">
          <ac:chgData name="瑛莉菜 羽田" userId="64c7e7a027abc1d1" providerId="LiveId" clId="{BC0426D4-D8FF-498C-AB50-8B14D3972075}" dt="2024-09-10T03:23:30.343" v="61" actId="478"/>
          <ac:picMkLst>
            <pc:docMk/>
            <pc:sldMk cId="4010063240" sldId="375"/>
            <ac:picMk id="8" creationId="{6D3C2BBB-DFD9-A2D7-3D5F-BC1D2ECF94A6}"/>
          </ac:picMkLst>
        </pc:picChg>
        <pc:picChg chg="add mod">
          <ac:chgData name="瑛莉菜 羽田" userId="64c7e7a027abc1d1" providerId="LiveId" clId="{BC0426D4-D8FF-498C-AB50-8B14D3972075}" dt="2024-09-10T03:24:26.121" v="72" actId="1076"/>
          <ac:picMkLst>
            <pc:docMk/>
            <pc:sldMk cId="4010063240" sldId="375"/>
            <ac:picMk id="9" creationId="{6CBB89E2-1269-BC1C-5CB7-5AE08936DABC}"/>
          </ac:picMkLst>
        </pc:picChg>
        <pc:picChg chg="del">
          <ac:chgData name="瑛莉菜 羽田" userId="64c7e7a027abc1d1" providerId="LiveId" clId="{BC0426D4-D8FF-498C-AB50-8B14D3972075}" dt="2024-09-10T03:23:30.725" v="62" actId="478"/>
          <ac:picMkLst>
            <pc:docMk/>
            <pc:sldMk cId="4010063240" sldId="375"/>
            <ac:picMk id="12" creationId="{1BC4AD53-76B3-49FD-EC90-B3DC0AB4025F}"/>
          </ac:picMkLst>
        </pc:picChg>
        <pc:picChg chg="add mod">
          <ac:chgData name="瑛莉菜 羽田" userId="64c7e7a027abc1d1" providerId="LiveId" clId="{BC0426D4-D8FF-498C-AB50-8B14D3972075}" dt="2024-09-10T03:24:48.132" v="76" actId="1076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BC0426D4-D8FF-498C-AB50-8B14D3972075}" dt="2024-09-10T03:25:07.681" v="81" actId="1076"/>
          <ac:picMkLst>
            <pc:docMk/>
            <pc:sldMk cId="4010063240" sldId="375"/>
            <ac:picMk id="18" creationId="{C9F1403B-28D3-3EC1-CF7B-4EA22F09BC87}"/>
          </ac:picMkLst>
        </pc:picChg>
        <pc:picChg chg="add mod">
          <ac:chgData name="瑛莉菜 羽田" userId="64c7e7a027abc1d1" providerId="LiveId" clId="{BC0426D4-D8FF-498C-AB50-8B14D3972075}" dt="2024-09-10T03:25:39.161" v="84" actId="1076"/>
          <ac:picMkLst>
            <pc:docMk/>
            <pc:sldMk cId="4010063240" sldId="375"/>
            <ac:picMk id="21" creationId="{3F7AAAA4-EDBD-D246-4A49-6E8B7AC16916}"/>
          </ac:picMkLst>
        </pc:picChg>
      </pc:sldChg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  <pc:sldChg chg="addSp delSp modSp mod">
        <pc:chgData name="瑛莉菜 羽田" userId="64c7e7a027abc1d1" providerId="LiveId" clId="{D4557B0C-D99E-48D7-A2CB-F5E6BEE56A57}" dt="2024-09-17T06:26:01.151" v="86" actId="1076"/>
        <pc:sldMkLst>
          <pc:docMk/>
          <pc:sldMk cId="4010063240" sldId="375"/>
        </pc:sldMkLst>
        <pc:spChg chg="mod">
          <ac:chgData name="瑛莉菜 羽田" userId="64c7e7a027abc1d1" providerId="LiveId" clId="{D4557B0C-D99E-48D7-A2CB-F5E6BEE56A57}" dt="2024-09-17T06:24:07.522" v="68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4557B0C-D99E-48D7-A2CB-F5E6BEE56A57}" dt="2024-09-17T06:24:55.525" v="7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4557B0C-D99E-48D7-A2CB-F5E6BEE56A57}" dt="2024-09-17T06:23:01.147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4557B0C-D99E-48D7-A2CB-F5E6BEE56A57}" dt="2024-09-17T06:23:10.935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4557B0C-D99E-48D7-A2CB-F5E6BEE56A57}" dt="2024-09-17T06:24:57.403" v="74" actId="478"/>
          <ac:picMkLst>
            <pc:docMk/>
            <pc:sldMk cId="4010063240" sldId="375"/>
            <ac:picMk id="5" creationId="{2AA6EAFD-38D2-AA6F-28F0-019546E6C3CA}"/>
          </ac:picMkLst>
        </pc:picChg>
        <pc:picChg chg="add mod">
          <ac:chgData name="瑛莉菜 羽田" userId="64c7e7a027abc1d1" providerId="LiveId" clId="{D4557B0C-D99E-48D7-A2CB-F5E6BEE56A57}" dt="2024-09-17T06:25:16.150" v="80" actId="14100"/>
          <ac:picMkLst>
            <pc:docMk/>
            <pc:sldMk cId="4010063240" sldId="375"/>
            <ac:picMk id="6" creationId="{F397A428-B4A2-A3CE-A2F2-D191991C2EFC}"/>
          </ac:picMkLst>
        </pc:picChg>
        <pc:picChg chg="add mod">
          <ac:chgData name="瑛莉菜 羽田" userId="64c7e7a027abc1d1" providerId="LiveId" clId="{D4557B0C-D99E-48D7-A2CB-F5E6BEE56A57}" dt="2024-09-17T06:25:42.571" v="83" actId="1076"/>
          <ac:picMkLst>
            <pc:docMk/>
            <pc:sldMk cId="4010063240" sldId="375"/>
            <ac:picMk id="8" creationId="{152A2460-5725-69E2-6547-28485EF05A71}"/>
          </ac:picMkLst>
        </pc:picChg>
        <pc:picChg chg="del">
          <ac:chgData name="瑛莉菜 羽田" userId="64c7e7a027abc1d1" providerId="LiveId" clId="{D4557B0C-D99E-48D7-A2CB-F5E6BEE56A57}" dt="2024-09-17T06:24:57.966" v="75" actId="478"/>
          <ac:picMkLst>
            <pc:docMk/>
            <pc:sldMk cId="4010063240" sldId="375"/>
            <ac:picMk id="9" creationId="{7FA06DAD-A691-E374-47F1-2D997A15375E}"/>
          </ac:picMkLst>
        </pc:picChg>
        <pc:picChg chg="del">
          <ac:chgData name="瑛莉菜 羽田" userId="64c7e7a027abc1d1" providerId="LiveId" clId="{D4557B0C-D99E-48D7-A2CB-F5E6BEE56A57}" dt="2024-09-17T06:24:58.332" v="76" actId="478"/>
          <ac:picMkLst>
            <pc:docMk/>
            <pc:sldMk cId="4010063240" sldId="375"/>
            <ac:picMk id="33" creationId="{E5EB1C94-F7E9-CCCD-0E45-7C4AE41BC2DE}"/>
          </ac:picMkLst>
        </pc:picChg>
        <pc:picChg chg="add mod">
          <ac:chgData name="瑛莉菜 羽田" userId="64c7e7a027abc1d1" providerId="LiveId" clId="{D4557B0C-D99E-48D7-A2CB-F5E6BEE56A57}" dt="2024-09-17T06:26:01.151" v="86" actId="1076"/>
          <ac:picMkLst>
            <pc:docMk/>
            <pc:sldMk cId="4010063240" sldId="375"/>
            <ac:picMk id="35" creationId="{B38BDF6D-F5AD-899B-DB95-C204FABD183A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  <pc:sldChg chg="addSp delSp modSp mod">
        <pc:chgData name="瑛莉菜 羽田" userId="64c7e7a027abc1d1" providerId="LiveId" clId="{574DA007-DF8F-4423-BFFC-382B1C2C0633}" dt="2024-09-10T05:52:10.589" v="38" actId="1076"/>
        <pc:sldMkLst>
          <pc:docMk/>
          <pc:sldMk cId="4010063240" sldId="375"/>
        </pc:sldMkLst>
        <pc:spChg chg="mod">
          <ac:chgData name="瑛莉菜 羽田" userId="64c7e7a027abc1d1" providerId="LiveId" clId="{574DA007-DF8F-4423-BFFC-382B1C2C0633}" dt="2024-09-10T05:39:41.330" v="1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74DA007-DF8F-4423-BFFC-382B1C2C0633}" dt="2024-09-10T05:41:56.114" v="1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74DA007-DF8F-4423-BFFC-382B1C2C0633}" dt="2024-09-10T05:38:57.846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74DA007-DF8F-4423-BFFC-382B1C2C0633}" dt="2024-09-10T05:39:05.536" v="14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574DA007-DF8F-4423-BFFC-382B1C2C0633}" dt="2024-09-10T05:52:06.325" v="35" actId="1076"/>
          <ac:picMkLst>
            <pc:docMk/>
            <pc:sldMk cId="4010063240" sldId="375"/>
            <ac:picMk id="5" creationId="{23C3FA93-B9CE-20E1-E34E-74D94AE855C0}"/>
          </ac:picMkLst>
        </pc:picChg>
        <pc:picChg chg="del">
          <ac:chgData name="瑛莉菜 羽田" userId="64c7e7a027abc1d1" providerId="LiveId" clId="{574DA007-DF8F-4423-BFFC-382B1C2C0633}" dt="2024-09-10T05:48:37.754" v="19" actId="478"/>
          <ac:picMkLst>
            <pc:docMk/>
            <pc:sldMk cId="4010063240" sldId="375"/>
            <ac:picMk id="6" creationId="{0F0EA4AA-A86E-702F-E8E7-64514FD264D4}"/>
          </ac:picMkLst>
        </pc:picChg>
        <pc:picChg chg="del">
          <ac:chgData name="瑛莉菜 羽田" userId="64c7e7a027abc1d1" providerId="LiveId" clId="{574DA007-DF8F-4423-BFFC-382B1C2C0633}" dt="2024-09-10T05:48:38.383" v="20" actId="478"/>
          <ac:picMkLst>
            <pc:docMk/>
            <pc:sldMk cId="4010063240" sldId="375"/>
            <ac:picMk id="8" creationId="{EBB7296C-D00D-E28B-1260-ED685A9A6BF8}"/>
          </ac:picMkLst>
        </pc:picChg>
        <pc:picChg chg="add mod">
          <ac:chgData name="瑛莉菜 羽田" userId="64c7e7a027abc1d1" providerId="LiveId" clId="{574DA007-DF8F-4423-BFFC-382B1C2C0633}" dt="2024-09-10T05:52:10.589" v="38" actId="1076"/>
          <ac:picMkLst>
            <pc:docMk/>
            <pc:sldMk cId="4010063240" sldId="375"/>
            <ac:picMk id="9" creationId="{DBFED8D4-8673-E406-E4E7-C7057392DB29}"/>
          </ac:picMkLst>
        </pc:picChg>
        <pc:picChg chg="del">
          <ac:chgData name="瑛莉菜 羽田" userId="64c7e7a027abc1d1" providerId="LiveId" clId="{574DA007-DF8F-4423-BFFC-382B1C2C0633}" dt="2024-09-10T05:48:38.792" v="21" actId="478"/>
          <ac:picMkLst>
            <pc:docMk/>
            <pc:sldMk cId="4010063240" sldId="375"/>
            <ac:picMk id="12" creationId="{D69F8A15-0F64-0F98-5113-8ED7361898BA}"/>
          </ac:picMkLst>
        </pc:picChg>
      </pc:sldChg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  <pc:sldChg chg="addSp delSp modSp mod">
        <pc:chgData name="瑛莉菜 羽田" userId="64c7e7a027abc1d1" providerId="LiveId" clId="{A09C7244-FED4-4223-9059-C96D96298BB0}" dt="2024-09-17T07:02:19.574" v="48" actId="1076"/>
        <pc:sldMkLst>
          <pc:docMk/>
          <pc:sldMk cId="4010063240" sldId="375"/>
        </pc:sldMkLst>
        <pc:spChg chg="mod">
          <ac:chgData name="瑛莉菜 羽田" userId="64c7e7a027abc1d1" providerId="LiveId" clId="{A09C7244-FED4-4223-9059-C96D96298BB0}" dt="2024-09-17T06:48:44.775" v="29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09C7244-FED4-4223-9059-C96D96298BB0}" dt="2024-09-17T07:01:03.056" v="3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09C7244-FED4-4223-9059-C96D96298BB0}" dt="2024-09-17T06:48:23.396" v="18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09C7244-FED4-4223-9059-C96D96298BB0}" dt="2024-09-17T06:48:32.696" v="2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09C7244-FED4-4223-9059-C96D96298BB0}" dt="2024-09-17T07:01:12.621" v="36" actId="478"/>
          <ac:picMkLst>
            <pc:docMk/>
            <pc:sldMk cId="4010063240" sldId="375"/>
            <ac:picMk id="5" creationId="{0F774493-406C-CD04-8551-A5901EA6EBD8}"/>
          </ac:picMkLst>
        </pc:picChg>
        <pc:picChg chg="add mod">
          <ac:chgData name="瑛莉菜 羽田" userId="64c7e7a027abc1d1" providerId="LiveId" clId="{A09C7244-FED4-4223-9059-C96D96298BB0}" dt="2024-09-17T07:01:26.794" v="40" actId="1076"/>
          <ac:picMkLst>
            <pc:docMk/>
            <pc:sldMk cId="4010063240" sldId="375"/>
            <ac:picMk id="6" creationId="{DA1D2E16-2DB1-01F7-5B6B-C19CB65FE87D}"/>
          </ac:picMkLst>
        </pc:picChg>
        <pc:picChg chg="add mod">
          <ac:chgData name="瑛莉菜 羽田" userId="64c7e7a027abc1d1" providerId="LiveId" clId="{A09C7244-FED4-4223-9059-C96D96298BB0}" dt="2024-09-17T07:02:03.930" v="45" actId="1076"/>
          <ac:picMkLst>
            <pc:docMk/>
            <pc:sldMk cId="4010063240" sldId="375"/>
            <ac:picMk id="8" creationId="{EE628FE8-0241-8B06-FF7F-99B7D94D3D48}"/>
          </ac:picMkLst>
        </pc:picChg>
        <pc:picChg chg="del">
          <ac:chgData name="瑛莉菜 羽田" userId="64c7e7a027abc1d1" providerId="LiveId" clId="{A09C7244-FED4-4223-9059-C96D96298BB0}" dt="2024-09-17T07:01:13.234" v="37" actId="478"/>
          <ac:picMkLst>
            <pc:docMk/>
            <pc:sldMk cId="4010063240" sldId="375"/>
            <ac:picMk id="9" creationId="{4F9A99A2-3B77-5E95-9233-786D08CB2A61}"/>
          </ac:picMkLst>
        </pc:picChg>
        <pc:picChg chg="add mod">
          <ac:chgData name="瑛莉菜 羽田" userId="64c7e7a027abc1d1" providerId="LiveId" clId="{A09C7244-FED4-4223-9059-C96D96298BB0}" dt="2024-09-17T07:02:19.574" v="48" actId="1076"/>
          <ac:picMkLst>
            <pc:docMk/>
            <pc:sldMk cId="4010063240" sldId="375"/>
            <ac:picMk id="33" creationId="{81E7E69F-30E7-EEBF-F1F7-43B6A8EC7137}"/>
          </ac:picMkLst>
        </pc:picChg>
      </pc:sldChg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  <pc:sldChg chg="addSp delSp modSp mod">
        <pc:chgData name="瑛莉菜 羽田" userId="64c7e7a027abc1d1" providerId="LiveId" clId="{33A91C12-A3DD-4BEE-83D8-F8E58C4EEB50}" dt="2024-09-17T05:32:59.013" v="46" actId="1076"/>
        <pc:sldMkLst>
          <pc:docMk/>
          <pc:sldMk cId="4010063240" sldId="375"/>
        </pc:sldMkLst>
        <pc:spChg chg="mod">
          <ac:chgData name="瑛莉菜 羽田" userId="64c7e7a027abc1d1" providerId="LiveId" clId="{33A91C12-A3DD-4BEE-83D8-F8E58C4EEB50}" dt="2024-09-17T05:31:16.00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3A91C12-A3DD-4BEE-83D8-F8E58C4EEB50}" dt="2024-09-17T05:31:54.956" v="32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3A91C12-A3DD-4BEE-83D8-F8E58C4EEB50}" dt="2024-09-17T04:29:16.95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3A91C12-A3DD-4BEE-83D8-F8E58C4EEB50}" dt="2024-09-17T05:30:33.444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33A91C12-A3DD-4BEE-83D8-F8E58C4EEB50}" dt="2024-09-17T05:31:58.077" v="33" actId="478"/>
          <ac:picMkLst>
            <pc:docMk/>
            <pc:sldMk cId="4010063240" sldId="375"/>
            <ac:picMk id="5" creationId="{2D2C7D5E-DD46-D0E9-73E0-94AD64570F24}"/>
          </ac:picMkLst>
        </pc:picChg>
        <pc:picChg chg="add mod">
          <ac:chgData name="瑛莉菜 羽田" userId="64c7e7a027abc1d1" providerId="LiveId" clId="{33A91C12-A3DD-4BEE-83D8-F8E58C4EEB50}" dt="2024-09-17T05:32:14.773" v="38" actId="1076"/>
          <ac:picMkLst>
            <pc:docMk/>
            <pc:sldMk cId="4010063240" sldId="375"/>
            <ac:picMk id="6" creationId="{83FDF38E-4726-5E9A-A7C3-5120DBA6F1F8}"/>
          </ac:picMkLst>
        </pc:picChg>
        <pc:picChg chg="add mod">
          <ac:chgData name="瑛莉菜 羽田" userId="64c7e7a027abc1d1" providerId="LiveId" clId="{33A91C12-A3DD-4BEE-83D8-F8E58C4EEB50}" dt="2024-09-17T05:32:39.431" v="43" actId="1076"/>
          <ac:picMkLst>
            <pc:docMk/>
            <pc:sldMk cId="4010063240" sldId="375"/>
            <ac:picMk id="8" creationId="{C5B67B8C-EEDC-24FD-8B18-39C6BE33FFAC}"/>
          </ac:picMkLst>
        </pc:picChg>
        <pc:picChg chg="del">
          <ac:chgData name="瑛莉菜 羽田" userId="64c7e7a027abc1d1" providerId="LiveId" clId="{33A91C12-A3DD-4BEE-83D8-F8E58C4EEB50}" dt="2024-09-17T05:31:58.817" v="34" actId="478"/>
          <ac:picMkLst>
            <pc:docMk/>
            <pc:sldMk cId="4010063240" sldId="375"/>
            <ac:picMk id="9" creationId="{CAC20157-08AB-6281-D047-93FEB78C94FE}"/>
          </ac:picMkLst>
        </pc:picChg>
        <pc:picChg chg="add mod">
          <ac:chgData name="瑛莉菜 羽田" userId="64c7e7a027abc1d1" providerId="LiveId" clId="{33A91C12-A3DD-4BEE-83D8-F8E58C4EEB50}" dt="2024-09-17T05:32:59.013" v="46" actId="1076"/>
          <ac:picMkLst>
            <pc:docMk/>
            <pc:sldMk cId="4010063240" sldId="375"/>
            <ac:picMk id="25" creationId="{E86CEC16-8CC9-51DA-25E4-9D5E7809D3D5}"/>
          </ac:picMkLst>
        </pc:picChg>
        <pc:picChg chg="del">
          <ac:chgData name="瑛莉菜 羽田" userId="64c7e7a027abc1d1" providerId="LiveId" clId="{33A91C12-A3DD-4BEE-83D8-F8E58C4EEB50}" dt="2024-09-17T05:31:59.274" v="35" actId="478"/>
          <ac:picMkLst>
            <pc:docMk/>
            <pc:sldMk cId="4010063240" sldId="375"/>
            <ac:picMk id="29" creationId="{723648E4-33DB-0B60-BAAA-0809893ED982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  <pc:sldChg chg="addSp delSp modSp mod">
        <pc:chgData name="瑛莉菜 羽田" userId="64c7e7a027abc1d1" providerId="LiveId" clId="{90A26D6B-9D04-4A8C-BD9D-D8F7BC12F118}" dt="2024-09-10T06:05:29.643" v="57" actId="1076"/>
        <pc:sldMkLst>
          <pc:docMk/>
          <pc:sldMk cId="4010063240" sldId="375"/>
        </pc:sldMkLst>
        <pc:spChg chg="mod">
          <ac:chgData name="瑛莉菜 羽田" userId="64c7e7a027abc1d1" providerId="LiveId" clId="{90A26D6B-9D04-4A8C-BD9D-D8F7BC12F118}" dt="2024-09-10T06:02:05.83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0A26D6B-9D04-4A8C-BD9D-D8F7BC12F118}" dt="2024-09-10T06:05:29.643" v="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0A26D6B-9D04-4A8C-BD9D-D8F7BC12F118}" dt="2024-09-10T06:01:41.16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0A26D6B-9D04-4A8C-BD9D-D8F7BC12F118}" dt="2024-09-10T06:01:47.617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0A26D6B-9D04-4A8C-BD9D-D8F7BC12F118}" dt="2024-09-10T06:02:32.015" v="33" actId="478"/>
          <ac:picMkLst>
            <pc:docMk/>
            <pc:sldMk cId="4010063240" sldId="375"/>
            <ac:picMk id="5" creationId="{071DE956-6418-EE4E-5456-582DF6A2B607}"/>
          </ac:picMkLst>
        </pc:picChg>
        <pc:picChg chg="add mod">
          <ac:chgData name="瑛莉菜 羽田" userId="64c7e7a027abc1d1" providerId="LiveId" clId="{90A26D6B-9D04-4A8C-BD9D-D8F7BC12F118}" dt="2024-09-10T06:03:19.266" v="45" actId="1076"/>
          <ac:picMkLst>
            <pc:docMk/>
            <pc:sldMk cId="4010063240" sldId="375"/>
            <ac:picMk id="6" creationId="{95C0B06E-FE59-D97D-3AD5-93173370527C}"/>
          </ac:picMkLst>
        </pc:picChg>
        <pc:picChg chg="add mod">
          <ac:chgData name="瑛莉菜 羽田" userId="64c7e7a027abc1d1" providerId="LiveId" clId="{90A26D6B-9D04-4A8C-BD9D-D8F7BC12F118}" dt="2024-09-10T06:04:01.147" v="53" actId="1076"/>
          <ac:picMkLst>
            <pc:docMk/>
            <pc:sldMk cId="4010063240" sldId="375"/>
            <ac:picMk id="8" creationId="{4B059278-4C51-B9FD-9D51-B4482E115CE3}"/>
          </ac:picMkLst>
        </pc:picChg>
        <pc:picChg chg="del">
          <ac:chgData name="瑛莉菜 羽田" userId="64c7e7a027abc1d1" providerId="LiveId" clId="{90A26D6B-9D04-4A8C-BD9D-D8F7BC12F118}" dt="2024-09-10T06:02:33.073" v="35" actId="478"/>
          <ac:picMkLst>
            <pc:docMk/>
            <pc:sldMk cId="4010063240" sldId="375"/>
            <ac:picMk id="9" creationId="{1F907D02-65D3-291C-A4AA-0769B2373162}"/>
          </ac:picMkLst>
        </pc:picChg>
        <pc:picChg chg="del">
          <ac:chgData name="瑛莉菜 羽田" userId="64c7e7a027abc1d1" providerId="LiveId" clId="{90A26D6B-9D04-4A8C-BD9D-D8F7BC12F118}" dt="2024-09-10T06:02:32.718" v="34" actId="478"/>
          <ac:picMkLst>
            <pc:docMk/>
            <pc:sldMk cId="4010063240" sldId="375"/>
            <ac:picMk id="13" creationId="{AB2AF06D-6461-063F-25F6-8C14461A58E7}"/>
          </ac:picMkLst>
        </pc:picChg>
        <pc:picChg chg="add mod">
          <ac:chgData name="瑛莉菜 羽田" userId="64c7e7a027abc1d1" providerId="LiveId" clId="{90A26D6B-9D04-4A8C-BD9D-D8F7BC12F118}" dt="2024-09-10T06:03:57.747" v="51" actId="1076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90A26D6B-9D04-4A8C-BD9D-D8F7BC12F118}" dt="2024-09-10T06:04:14.197" v="56" actId="1076"/>
          <ac:picMkLst>
            <pc:docMk/>
            <pc:sldMk cId="4010063240" sldId="375"/>
            <ac:picMk id="27" creationId="{623E4332-6BDE-09C3-600D-155E45001312}"/>
          </ac:picMkLst>
        </pc:picChg>
      </pc:sldChg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  <pc:sldChg chg="addSp delSp modSp mod">
        <pc:chgData name="瑛莉菜 羽田" userId="64c7e7a027abc1d1" providerId="LiveId" clId="{726D1286-4386-4B7B-9A70-C1DB59F9DA90}" dt="2024-09-17T07:14:26.017" v="53" actId="1076"/>
        <pc:sldMkLst>
          <pc:docMk/>
          <pc:sldMk cId="4010063240" sldId="375"/>
        </pc:sldMkLst>
        <pc:spChg chg="mod">
          <ac:chgData name="瑛莉菜 羽田" userId="64c7e7a027abc1d1" providerId="LiveId" clId="{726D1286-4386-4B7B-9A70-C1DB59F9DA90}" dt="2024-09-17T07:13:02.137" v="3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26D1286-4386-4B7B-9A70-C1DB59F9DA90}" dt="2024-09-17T07:13:30.699" v="36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26D1286-4386-4B7B-9A70-C1DB59F9DA90}" dt="2024-09-17T07:04:13.130" v="18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26D1286-4386-4B7B-9A70-C1DB59F9DA90}" dt="2024-09-17T07:04:26.303" v="28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26D1286-4386-4B7B-9A70-C1DB59F9DA90}" dt="2024-09-17T07:13:50.013" v="40" actId="1076"/>
          <ac:picMkLst>
            <pc:docMk/>
            <pc:sldMk cId="4010063240" sldId="375"/>
            <ac:picMk id="5" creationId="{3C228248-DD74-E90E-B10A-B396A9E4086B}"/>
          </ac:picMkLst>
        </pc:picChg>
        <pc:picChg chg="del">
          <ac:chgData name="瑛莉菜 羽田" userId="64c7e7a027abc1d1" providerId="LiveId" clId="{726D1286-4386-4B7B-9A70-C1DB59F9DA90}" dt="2024-09-17T07:13:40.740" v="37" actId="478"/>
          <ac:picMkLst>
            <pc:docMk/>
            <pc:sldMk cId="4010063240" sldId="375"/>
            <ac:picMk id="6" creationId="{DA1D2E16-2DB1-01F7-5B6B-C19CB65FE87D}"/>
          </ac:picMkLst>
        </pc:picChg>
        <pc:picChg chg="del">
          <ac:chgData name="瑛莉菜 羽田" userId="64c7e7a027abc1d1" providerId="LiveId" clId="{726D1286-4386-4B7B-9A70-C1DB59F9DA90}" dt="2024-09-17T07:13:51.174" v="41" actId="478"/>
          <ac:picMkLst>
            <pc:docMk/>
            <pc:sldMk cId="4010063240" sldId="375"/>
            <ac:picMk id="8" creationId="{EE628FE8-0241-8B06-FF7F-99B7D94D3D48}"/>
          </ac:picMkLst>
        </pc:picChg>
        <pc:picChg chg="add mod">
          <ac:chgData name="瑛莉菜 羽田" userId="64c7e7a027abc1d1" providerId="LiveId" clId="{726D1286-4386-4B7B-9A70-C1DB59F9DA90}" dt="2024-09-17T07:14:26.017" v="53" actId="1076"/>
          <ac:picMkLst>
            <pc:docMk/>
            <pc:sldMk cId="4010063240" sldId="375"/>
            <ac:picMk id="9" creationId="{1B0F2CCB-EAF8-CF94-3B69-8F2EB9E73E6F}"/>
          </ac:picMkLst>
        </pc:picChg>
        <pc:picChg chg="del">
          <ac:chgData name="瑛莉菜 羽田" userId="64c7e7a027abc1d1" providerId="LiveId" clId="{726D1286-4386-4B7B-9A70-C1DB59F9DA90}" dt="2024-09-17T07:13:51.725" v="42" actId="478"/>
          <ac:picMkLst>
            <pc:docMk/>
            <pc:sldMk cId="4010063240" sldId="375"/>
            <ac:picMk id="33" creationId="{81E7E69F-30E7-EEBF-F1F7-43B6A8EC7137}"/>
          </ac:picMkLst>
        </pc:picChg>
      </pc:sldChg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  <pc:sldChg chg="addSp delSp modSp mod">
        <pc:chgData name="瑛莉菜 羽田" userId="64c7e7a027abc1d1" providerId="LiveId" clId="{72CE6FB9-6853-405E-B54C-E197F15BA6F7}" dt="2024-09-17T06:05:14.469" v="58" actId="1076"/>
        <pc:sldMkLst>
          <pc:docMk/>
          <pc:sldMk cId="4010063240" sldId="375"/>
        </pc:sldMkLst>
        <pc:spChg chg="mod">
          <ac:chgData name="瑛莉菜 羽田" userId="64c7e7a027abc1d1" providerId="LiveId" clId="{72CE6FB9-6853-405E-B54C-E197F15BA6F7}" dt="2024-09-17T06:03:37.717" v="4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2CE6FB9-6853-405E-B54C-E197F15BA6F7}" dt="2024-09-17T06:03:20.851" v="1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72CE6FB9-6853-405E-B54C-E197F15BA6F7}" dt="2024-09-17T06:04:05.573" v="4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2CE6FB9-6853-405E-B54C-E197F15BA6F7}" dt="2024-09-17T06:03:02.385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2CE6FB9-6853-405E-B54C-E197F15BA6F7}" dt="2024-09-17T06:03:13.270" v="1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2CE6FB9-6853-405E-B54C-E197F15BA6F7}" dt="2024-09-17T06:04:29.018" v="50" actId="1076"/>
          <ac:picMkLst>
            <pc:docMk/>
            <pc:sldMk cId="4010063240" sldId="375"/>
            <ac:picMk id="5" creationId="{E49ABFE5-422E-A870-4DD8-A0824659993B}"/>
          </ac:picMkLst>
        </pc:picChg>
        <pc:picChg chg="del">
          <ac:chgData name="瑛莉菜 羽田" userId="64c7e7a027abc1d1" providerId="LiveId" clId="{72CE6FB9-6853-405E-B54C-E197F15BA6F7}" dt="2024-09-17T06:03:05.072" v="11" actId="478"/>
          <ac:picMkLst>
            <pc:docMk/>
            <pc:sldMk cId="4010063240" sldId="375"/>
            <ac:picMk id="6" creationId="{467A56C2-BDB0-9CDA-D637-977B700AD6EB}"/>
          </ac:picMkLst>
        </pc:picChg>
        <pc:picChg chg="del">
          <ac:chgData name="瑛莉菜 羽田" userId="64c7e7a027abc1d1" providerId="LiveId" clId="{72CE6FB9-6853-405E-B54C-E197F15BA6F7}" dt="2024-09-17T06:03:05.745" v="12" actId="478"/>
          <ac:picMkLst>
            <pc:docMk/>
            <pc:sldMk cId="4010063240" sldId="375"/>
            <ac:picMk id="8" creationId="{DAEA71BE-CD29-AAB4-9266-CE4F676644A3}"/>
          </ac:picMkLst>
        </pc:picChg>
        <pc:picChg chg="add mod">
          <ac:chgData name="瑛莉菜 羽田" userId="64c7e7a027abc1d1" providerId="LiveId" clId="{72CE6FB9-6853-405E-B54C-E197F15BA6F7}" dt="2024-09-17T06:04:52.496" v="55" actId="1076"/>
          <ac:picMkLst>
            <pc:docMk/>
            <pc:sldMk cId="4010063240" sldId="375"/>
            <ac:picMk id="9" creationId="{91C37DFE-C45E-94D3-D19A-DF9524B872C6}"/>
          </ac:picMkLst>
        </pc:picChg>
        <pc:picChg chg="add mod">
          <ac:chgData name="瑛莉菜 羽田" userId="64c7e7a027abc1d1" providerId="LiveId" clId="{72CE6FB9-6853-405E-B54C-E197F15BA6F7}" dt="2024-09-17T06:05:14.469" v="58" actId="1076"/>
          <ac:picMkLst>
            <pc:docMk/>
            <pc:sldMk cId="4010063240" sldId="375"/>
            <ac:picMk id="33" creationId="{E66B8DA2-E63C-9C74-14D4-7D4A770E6FE3}"/>
          </ac:picMkLst>
        </pc:picChg>
      </pc:sldChg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  <pc:sldChg chg="addSp delSp modSp mod">
        <pc:chgData name="瑛莉菜 羽田" userId="64c7e7a027abc1d1" providerId="LiveId" clId="{A5E1ACDE-500C-4F77-9CCF-B3A3AB109C68}" dt="2024-09-10T05:55:46.865" v="24"/>
        <pc:sldMkLst>
          <pc:docMk/>
          <pc:sldMk cId="4010063240" sldId="375"/>
        </pc:sldMkLst>
        <pc:spChg chg="mod">
          <ac:chgData name="瑛莉菜 羽田" userId="64c7e7a027abc1d1" providerId="LiveId" clId="{A5E1ACDE-500C-4F77-9CCF-B3A3AB109C68}" dt="2024-09-10T05:54:46.500" v="16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5E1ACDE-500C-4F77-9CCF-B3A3AB109C68}" dt="2024-09-10T05:55:04.245" v="2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5E1ACDE-500C-4F77-9CCF-B3A3AB109C68}" dt="2024-09-10T05:55:46.865" v="2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5E1ACDE-500C-4F77-9CCF-B3A3AB109C68}" dt="2024-09-10T05:53:06.083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5E1ACDE-500C-4F77-9CCF-B3A3AB109C68}" dt="2024-09-10T05:54:34.770" v="1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5E1ACDE-500C-4F77-9CCF-B3A3AB109C68}" dt="2024-09-10T05:53:08.791" v="3" actId="478"/>
          <ac:picMkLst>
            <pc:docMk/>
            <pc:sldMk cId="4010063240" sldId="375"/>
            <ac:picMk id="5" creationId="{23C3FA93-B9CE-20E1-E34E-74D94AE855C0}"/>
          </ac:picMkLst>
        </pc:picChg>
        <pc:picChg chg="add mod">
          <ac:chgData name="瑛莉菜 羽田" userId="64c7e7a027abc1d1" providerId="LiveId" clId="{A5E1ACDE-500C-4F77-9CCF-B3A3AB109C68}" dt="2024-09-10T05:54:12.191" v="11" actId="14100"/>
          <ac:picMkLst>
            <pc:docMk/>
            <pc:sldMk cId="4010063240" sldId="375"/>
            <ac:picMk id="6" creationId="{54ED9409-D3F6-9958-9BF8-257A5577BD93}"/>
          </ac:picMkLst>
        </pc:picChg>
        <pc:picChg chg="add mod">
          <ac:chgData name="瑛莉菜 羽田" userId="64c7e7a027abc1d1" providerId="LiveId" clId="{A5E1ACDE-500C-4F77-9CCF-B3A3AB109C68}" dt="2024-09-10T05:54:09.508" v="10" actId="1076"/>
          <ac:picMkLst>
            <pc:docMk/>
            <pc:sldMk cId="4010063240" sldId="375"/>
            <ac:picMk id="8" creationId="{88665CAC-4045-9E93-3594-56430CFE47CD}"/>
          </ac:picMkLst>
        </pc:picChg>
        <pc:picChg chg="del">
          <ac:chgData name="瑛莉菜 羽田" userId="64c7e7a027abc1d1" providerId="LiveId" clId="{A5E1ACDE-500C-4F77-9CCF-B3A3AB109C68}" dt="2024-09-10T05:53:09.311" v="4" actId="478"/>
          <ac:picMkLst>
            <pc:docMk/>
            <pc:sldMk cId="4010063240" sldId="375"/>
            <ac:picMk id="9" creationId="{DBFED8D4-8673-E406-E4E7-C7057392DB29}"/>
          </ac:picMkLst>
        </pc:picChg>
        <pc:picChg chg="add mod">
          <ac:chgData name="瑛莉菜 羽田" userId="64c7e7a027abc1d1" providerId="LiveId" clId="{A5E1ACDE-500C-4F77-9CCF-B3A3AB109C68}" dt="2024-09-10T05:54:25.108" v="14" actId="1076"/>
          <ac:picMkLst>
            <pc:docMk/>
            <pc:sldMk cId="4010063240" sldId="375"/>
            <ac:picMk id="12" creationId="{ECCD26AD-1A88-7393-EC6C-D208D4A7C5D4}"/>
          </ac:picMkLst>
        </pc:picChg>
      </pc:sldChg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  <pc:sldChg chg="addSp delSp modSp mod">
        <pc:chgData name="瑛莉菜 羽田" userId="64c7e7a027abc1d1" providerId="LiveId" clId="{696A7A12-37A2-4D0B-9D19-635D9ACAFCBC}" dt="2024-09-10T04:07:08.523" v="94" actId="1076"/>
        <pc:sldMkLst>
          <pc:docMk/>
          <pc:sldMk cId="4010063240" sldId="375"/>
        </pc:sldMkLst>
        <pc:spChg chg="mod">
          <ac:chgData name="瑛莉菜 羽田" userId="64c7e7a027abc1d1" providerId="LiveId" clId="{696A7A12-37A2-4D0B-9D19-635D9ACAFCBC}" dt="2024-09-10T04:03:19.461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96A7A12-37A2-4D0B-9D19-635D9ACAFCBC}" dt="2024-09-10T04:03:37.269" v="6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96A7A12-37A2-4D0B-9D19-635D9ACAFCBC}" dt="2024-09-10T04:04:02.220" v="6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96A7A12-37A2-4D0B-9D19-635D9ACAFCBC}" dt="2024-09-10T04:02:47.632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96A7A12-37A2-4D0B-9D19-635D9ACAFCBC}" dt="2024-09-10T04:02:58.136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696A7A12-37A2-4D0B-9D19-635D9ACAFCBC}" dt="2024-09-10T04:05:11.581" v="71" actId="1076"/>
          <ac:picMkLst>
            <pc:docMk/>
            <pc:sldMk cId="4010063240" sldId="375"/>
            <ac:picMk id="5" creationId="{590DF18C-60AD-5074-FD4F-FC2EFE9A64A9}"/>
          </ac:picMkLst>
        </pc:picChg>
        <pc:picChg chg="del">
          <ac:chgData name="瑛莉菜 羽田" userId="64c7e7a027abc1d1" providerId="LiveId" clId="{696A7A12-37A2-4D0B-9D19-635D9ACAFCBC}" dt="2024-09-10T04:04:36.099" v="66" actId="478"/>
          <ac:picMkLst>
            <pc:docMk/>
            <pc:sldMk cId="4010063240" sldId="375"/>
            <ac:picMk id="6" creationId="{453431FC-76FD-7470-FE38-96BF94536095}"/>
          </ac:picMkLst>
        </pc:picChg>
        <pc:picChg chg="del">
          <ac:chgData name="瑛莉菜 羽田" userId="64c7e7a027abc1d1" providerId="LiveId" clId="{696A7A12-37A2-4D0B-9D19-635D9ACAFCBC}" dt="2024-09-10T04:04:36.944" v="67" actId="478"/>
          <ac:picMkLst>
            <pc:docMk/>
            <pc:sldMk cId="4010063240" sldId="375"/>
            <ac:picMk id="8" creationId="{1ACBB2EF-F990-E44E-1A44-93812A5CE6F0}"/>
          </ac:picMkLst>
        </pc:picChg>
        <pc:picChg chg="add mod">
          <ac:chgData name="瑛莉菜 羽田" userId="64c7e7a027abc1d1" providerId="LiveId" clId="{696A7A12-37A2-4D0B-9D19-635D9ACAFCBC}" dt="2024-09-10T04:05:51.824" v="77" actId="1076"/>
          <ac:picMkLst>
            <pc:docMk/>
            <pc:sldMk cId="4010063240" sldId="375"/>
            <ac:picMk id="9" creationId="{3B6B7E00-A94F-13B1-66EB-AF61C6F9FC51}"/>
          </ac:picMkLst>
        </pc:picChg>
        <pc:picChg chg="del">
          <ac:chgData name="瑛莉菜 羽田" userId="64c7e7a027abc1d1" providerId="LiveId" clId="{696A7A12-37A2-4D0B-9D19-635D9ACAFCBC}" dt="2024-09-10T04:04:37.352" v="68" actId="478"/>
          <ac:picMkLst>
            <pc:docMk/>
            <pc:sldMk cId="4010063240" sldId="375"/>
            <ac:picMk id="12" creationId="{3422C5F3-0559-C980-AB43-CAAFD6D34CEF}"/>
          </ac:picMkLst>
        </pc:picChg>
        <pc:picChg chg="add mod">
          <ac:chgData name="瑛莉菜 羽田" userId="64c7e7a027abc1d1" providerId="LiveId" clId="{696A7A12-37A2-4D0B-9D19-635D9ACAFCBC}" dt="2024-09-10T04:06:12.327" v="80" actId="1076"/>
          <ac:picMkLst>
            <pc:docMk/>
            <pc:sldMk cId="4010063240" sldId="375"/>
            <ac:picMk id="13" creationId="{623A6D8E-5634-A8D3-050C-F56356CC56E4}"/>
          </ac:picMkLst>
        </pc:picChg>
        <pc:picChg chg="add mod">
          <ac:chgData name="瑛莉菜 羽田" userId="64c7e7a027abc1d1" providerId="LiveId" clId="{696A7A12-37A2-4D0B-9D19-635D9ACAFCBC}" dt="2024-09-10T04:06:32.707" v="83" actId="1076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696A7A12-37A2-4D0B-9D19-635D9ACAFCBC}" dt="2024-09-10T04:06:58.409" v="91" actId="1076"/>
          <ac:picMkLst>
            <pc:docMk/>
            <pc:sldMk cId="4010063240" sldId="375"/>
            <ac:picMk id="26" creationId="{DBCD66AD-6D93-500D-F844-EAA8225AA443}"/>
          </ac:picMkLst>
        </pc:picChg>
        <pc:picChg chg="add mod">
          <ac:chgData name="瑛莉菜 羽田" userId="64c7e7a027abc1d1" providerId="LiveId" clId="{696A7A12-37A2-4D0B-9D19-635D9ACAFCBC}" dt="2024-09-10T04:07:08.523" v="94" actId="1076"/>
          <ac:picMkLst>
            <pc:docMk/>
            <pc:sldMk cId="4010063240" sldId="375"/>
            <ac:picMk id="28" creationId="{8450B1BC-9402-EDC1-DCD9-22863DA28041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  <pc:sldChg chg="addSp delSp modSp mod">
        <pc:chgData name="瑛莉菜 羽田" userId="64c7e7a027abc1d1" providerId="LiveId" clId="{B6CCDA03-71C1-412F-ABC3-4A4B5133D57E}" dt="2024-09-09T07:37:06.897" v="50" actId="1076"/>
        <pc:sldMkLst>
          <pc:docMk/>
          <pc:sldMk cId="4010063240" sldId="375"/>
        </pc:sldMkLst>
        <pc:spChg chg="mod">
          <ac:chgData name="瑛莉菜 羽田" userId="64c7e7a027abc1d1" providerId="LiveId" clId="{B6CCDA03-71C1-412F-ABC3-4A4B5133D57E}" dt="2024-09-09T07:35:27.856" v="2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6CCDA03-71C1-412F-ABC3-4A4B5133D57E}" dt="2024-09-09T07:35:46.864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6CCDA03-71C1-412F-ABC3-4A4B5133D57E}" dt="2024-09-09T07:34:48.98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6CCDA03-71C1-412F-ABC3-4A4B5133D57E}" dt="2024-09-09T07:35:00.41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6CCDA03-71C1-412F-ABC3-4A4B5133D57E}" dt="2024-09-09T07:36:17.789" v="38" actId="1076"/>
          <ac:picMkLst>
            <pc:docMk/>
            <pc:sldMk cId="4010063240" sldId="375"/>
            <ac:picMk id="5" creationId="{695C7DD8-8CDE-194F-0A50-65CF1FE049A9}"/>
          </ac:picMkLst>
        </pc:picChg>
        <pc:picChg chg="del">
          <ac:chgData name="瑛莉菜 羽田" userId="64c7e7a027abc1d1" providerId="LiveId" clId="{B6CCDA03-71C1-412F-ABC3-4A4B5133D57E}" dt="2024-09-09T07:36:14.862" v="37" actId="478"/>
          <ac:picMkLst>
            <pc:docMk/>
            <pc:sldMk cId="4010063240" sldId="375"/>
            <ac:picMk id="6" creationId="{6ED04487-DF8F-2197-D1DA-54F4A1AA1BA4}"/>
          </ac:picMkLst>
        </pc:picChg>
        <pc:picChg chg="del">
          <ac:chgData name="瑛莉菜 羽田" userId="64c7e7a027abc1d1" providerId="LiveId" clId="{B6CCDA03-71C1-412F-ABC3-4A4B5133D57E}" dt="2024-09-09T07:36:18.842" v="39" actId="478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B6CCDA03-71C1-412F-ABC3-4A4B5133D57E}" dt="2024-09-09T07:37:03.687" v="48" actId="14100"/>
          <ac:picMkLst>
            <pc:docMk/>
            <pc:sldMk cId="4010063240" sldId="375"/>
            <ac:picMk id="9" creationId="{841D5187-ECE4-6A97-AEB5-640688B29174}"/>
          </ac:picMkLst>
        </pc:picChg>
        <pc:picChg chg="del">
          <ac:chgData name="瑛莉菜 羽田" userId="64c7e7a027abc1d1" providerId="LiveId" clId="{B6CCDA03-71C1-412F-ABC3-4A4B5133D57E}" dt="2024-09-09T07:36:19.331" v="40" actId="478"/>
          <ac:picMkLst>
            <pc:docMk/>
            <pc:sldMk cId="4010063240" sldId="375"/>
            <ac:picMk id="11" creationId="{6DAF6D4A-E789-D4ED-6D56-865B3686CDC2}"/>
          </ac:picMkLst>
        </pc:picChg>
        <pc:picChg chg="add mod">
          <ac:chgData name="瑛莉菜 羽田" userId="64c7e7a027abc1d1" providerId="LiveId" clId="{B6CCDA03-71C1-412F-ABC3-4A4B5133D57E}" dt="2024-09-09T07:37:06.897" v="50" actId="1076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  <pc:sldChg chg="addSp delSp modSp mod">
        <pc:chgData name="瑛莉菜 羽田" userId="64c7e7a027abc1d1" providerId="LiveId" clId="{DD5A2BC6-49D1-433C-A87F-ADC0EA6664C5}" dt="2024-09-10T07:10:32.870" v="50" actId="1076"/>
        <pc:sldMkLst>
          <pc:docMk/>
          <pc:sldMk cId="4010063240" sldId="375"/>
        </pc:sldMkLst>
        <pc:spChg chg="mod">
          <ac:chgData name="瑛莉菜 羽田" userId="64c7e7a027abc1d1" providerId="LiveId" clId="{DD5A2BC6-49D1-433C-A87F-ADC0EA6664C5}" dt="2024-09-10T07:02:54.300" v="2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5A2BC6-49D1-433C-A87F-ADC0EA6664C5}" dt="2024-09-10T07:03:19.627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5A2BC6-49D1-433C-A87F-ADC0EA6664C5}" dt="2024-09-10T07:02:31.354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5A2BC6-49D1-433C-A87F-ADC0EA6664C5}" dt="2024-09-10T07:02:40.085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D5A2BC6-49D1-433C-A87F-ADC0EA6664C5}" dt="2024-09-10T07:03:21.871" v="32" actId="478"/>
          <ac:picMkLst>
            <pc:docMk/>
            <pc:sldMk cId="4010063240" sldId="375"/>
            <ac:picMk id="5" creationId="{653B396E-6374-A64E-AF06-09FF47F107EC}"/>
          </ac:picMkLst>
        </pc:picChg>
        <pc:picChg chg="add mod">
          <ac:chgData name="瑛莉菜 羽田" userId="64c7e7a027abc1d1" providerId="LiveId" clId="{DD5A2BC6-49D1-433C-A87F-ADC0EA6664C5}" dt="2024-09-10T07:08:04.303" v="39" actId="1076"/>
          <ac:picMkLst>
            <pc:docMk/>
            <pc:sldMk cId="4010063240" sldId="375"/>
            <ac:picMk id="6" creationId="{06754D73-E7C9-D965-72F1-DCB6482AFBD2}"/>
          </ac:picMkLst>
        </pc:picChg>
        <pc:picChg chg="add mod">
          <ac:chgData name="瑛莉菜 羽田" userId="64c7e7a027abc1d1" providerId="LiveId" clId="{DD5A2BC6-49D1-433C-A87F-ADC0EA6664C5}" dt="2024-09-10T07:10:32.870" v="50" actId="1076"/>
          <ac:picMkLst>
            <pc:docMk/>
            <pc:sldMk cId="4010063240" sldId="375"/>
            <ac:picMk id="8" creationId="{0554FEAB-AB8F-66E7-7273-6DAACFF4DBC9}"/>
          </ac:picMkLst>
        </pc:picChg>
        <pc:picChg chg="del">
          <ac:chgData name="瑛莉菜 羽田" userId="64c7e7a027abc1d1" providerId="LiveId" clId="{DD5A2BC6-49D1-433C-A87F-ADC0EA6664C5}" dt="2024-09-10T07:03:22.828" v="34" actId="478"/>
          <ac:picMkLst>
            <pc:docMk/>
            <pc:sldMk cId="4010063240" sldId="375"/>
            <ac:picMk id="9" creationId="{72466270-D63B-32B2-8902-CC41DAB71878}"/>
          </ac:picMkLst>
        </pc:picChg>
        <pc:picChg chg="del">
          <ac:chgData name="瑛莉菜 羽田" userId="64c7e7a027abc1d1" providerId="LiveId" clId="{DD5A2BC6-49D1-433C-A87F-ADC0EA6664C5}" dt="2024-09-10T07:03:22.447" v="33" actId="478"/>
          <ac:picMkLst>
            <pc:docMk/>
            <pc:sldMk cId="4010063240" sldId="375"/>
            <ac:picMk id="13" creationId="{3DA25B7B-7798-E6E3-F252-6ACA663D4A79}"/>
          </ac:picMkLst>
        </pc:picChg>
        <pc:picChg chg="add mod">
          <ac:chgData name="瑛莉菜 羽田" userId="64c7e7a027abc1d1" providerId="LiveId" clId="{DD5A2BC6-49D1-433C-A87F-ADC0EA6664C5}" dt="2024-09-10T07:08:57.228" v="49" actId="1076"/>
          <ac:picMkLst>
            <pc:docMk/>
            <pc:sldMk cId="4010063240" sldId="375"/>
            <ac:picMk id="15" creationId="{164FECD2-CD97-E05D-B555-6818778F8E0D}"/>
          </ac:picMkLst>
        </pc:picChg>
      </pc:sldChg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  <pc:sldChg chg="addSp delSp modSp mod">
        <pc:chgData name="瑛莉菜 羽田" userId="64c7e7a027abc1d1" providerId="LiveId" clId="{9E5459A4-41D9-4D8B-B5BC-64C9028BD648}" dt="2024-09-17T06:44:29.546" v="65" actId="1076"/>
        <pc:sldMkLst>
          <pc:docMk/>
          <pc:sldMk cId="4010063240" sldId="375"/>
        </pc:sldMkLst>
        <pc:spChg chg="mod">
          <ac:chgData name="瑛莉菜 羽田" userId="64c7e7a027abc1d1" providerId="LiveId" clId="{9E5459A4-41D9-4D8B-B5BC-64C9028BD648}" dt="2024-09-17T06:43:11.864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E5459A4-41D9-4D8B-B5BC-64C9028BD648}" dt="2024-09-17T06:43:31.948" v="52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E5459A4-41D9-4D8B-B5BC-64C9028BD648}" dt="2024-09-17T06:42:46.368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E5459A4-41D9-4D8B-B5BC-64C9028BD648}" dt="2024-09-17T06:42:53.948" v="23"/>
          <ac:spMkLst>
            <pc:docMk/>
            <pc:sldMk cId="4010063240" sldId="375"/>
            <ac:spMk id="65" creationId="{00000000-0000-0000-0000-000000000000}"/>
          </ac:spMkLst>
        </pc:spChg>
        <pc:picChg chg="del mod">
          <ac:chgData name="瑛莉菜 羽田" userId="64c7e7a027abc1d1" providerId="LiveId" clId="{9E5459A4-41D9-4D8B-B5BC-64C9028BD648}" dt="2024-09-17T06:43:34.123" v="54" actId="478"/>
          <ac:picMkLst>
            <pc:docMk/>
            <pc:sldMk cId="4010063240" sldId="375"/>
            <ac:picMk id="5" creationId="{9AA4DB12-716B-73D6-DBCA-4EAE590D37AC}"/>
          </ac:picMkLst>
        </pc:picChg>
        <pc:picChg chg="add mod">
          <ac:chgData name="瑛莉菜 羽田" userId="64c7e7a027abc1d1" providerId="LiveId" clId="{9E5459A4-41D9-4D8B-B5BC-64C9028BD648}" dt="2024-09-17T06:43:51.666" v="59" actId="1076"/>
          <ac:picMkLst>
            <pc:docMk/>
            <pc:sldMk cId="4010063240" sldId="375"/>
            <ac:picMk id="6" creationId="{B20BB901-1DD4-5AA8-1419-215B049513C4}"/>
          </ac:picMkLst>
        </pc:picChg>
        <pc:picChg chg="add mod">
          <ac:chgData name="瑛莉菜 羽田" userId="64c7e7a027abc1d1" providerId="LiveId" clId="{9E5459A4-41D9-4D8B-B5BC-64C9028BD648}" dt="2024-09-17T06:44:09.638" v="62" actId="1076"/>
          <ac:picMkLst>
            <pc:docMk/>
            <pc:sldMk cId="4010063240" sldId="375"/>
            <ac:picMk id="8" creationId="{D75F7F40-04D8-1AC5-1B77-BC89F9FBF9A6}"/>
          </ac:picMkLst>
        </pc:picChg>
        <pc:picChg chg="del">
          <ac:chgData name="瑛莉菜 羽田" userId="64c7e7a027abc1d1" providerId="LiveId" clId="{9E5459A4-41D9-4D8B-B5BC-64C9028BD648}" dt="2024-09-17T06:43:34.753" v="55" actId="478"/>
          <ac:picMkLst>
            <pc:docMk/>
            <pc:sldMk cId="4010063240" sldId="375"/>
            <ac:picMk id="9" creationId="{332893E2-6515-4E1F-4796-3174CE9C170C}"/>
          </ac:picMkLst>
        </pc:picChg>
        <pc:picChg chg="del">
          <ac:chgData name="瑛莉菜 羽田" userId="64c7e7a027abc1d1" providerId="LiveId" clId="{9E5459A4-41D9-4D8B-B5BC-64C9028BD648}" dt="2024-09-17T06:43:35.136" v="56" actId="478"/>
          <ac:picMkLst>
            <pc:docMk/>
            <pc:sldMk cId="4010063240" sldId="375"/>
            <ac:picMk id="33" creationId="{979D8557-4B39-2A48-B47C-689FEEAC8AF0}"/>
          </ac:picMkLst>
        </pc:picChg>
        <pc:picChg chg="add mod">
          <ac:chgData name="瑛莉菜 羽田" userId="64c7e7a027abc1d1" providerId="LiveId" clId="{9E5459A4-41D9-4D8B-B5BC-64C9028BD648}" dt="2024-09-17T06:44:29.546" v="65" actId="1076"/>
          <ac:picMkLst>
            <pc:docMk/>
            <pc:sldMk cId="4010063240" sldId="375"/>
            <ac:picMk id="35" creationId="{4E0B5CE1-D0B8-7F9F-B868-A0357C3E1307}"/>
          </ac:picMkLst>
        </pc:picChg>
      </pc:sldChg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  <pc:sldChg chg="addSp delSp modSp mod">
        <pc:chgData name="瑛莉菜 羽田" userId="64c7e7a027abc1d1" providerId="LiveId" clId="{B2EC8C0F-9AE4-45B2-AEB1-8BBEAD8D11C6}" dt="2024-09-17T06:22:18.359" v="84" actId="1076"/>
        <pc:sldMkLst>
          <pc:docMk/>
          <pc:sldMk cId="4010063240" sldId="375"/>
        </pc:sldMkLst>
        <pc:spChg chg="mod">
          <ac:chgData name="瑛莉菜 羽田" userId="64c7e7a027abc1d1" providerId="LiveId" clId="{B2EC8C0F-9AE4-45B2-AEB1-8BBEAD8D11C6}" dt="2024-09-17T06:20:40.846" v="6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2EC8C0F-9AE4-45B2-AEB1-8BBEAD8D11C6}" dt="2024-09-17T06:21:20.511" v="7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2EC8C0F-9AE4-45B2-AEB1-8BBEAD8D11C6}" dt="2024-09-17T06:19:26.888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2EC8C0F-9AE4-45B2-AEB1-8BBEAD8D11C6}" dt="2024-09-17T06:19:36.092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2EC8C0F-9AE4-45B2-AEB1-8BBEAD8D11C6}" dt="2024-09-17T06:21:39.420" v="76" actId="1076"/>
          <ac:picMkLst>
            <pc:docMk/>
            <pc:sldMk cId="4010063240" sldId="375"/>
            <ac:picMk id="5" creationId="{2AA6EAFD-38D2-AA6F-28F0-019546E6C3CA}"/>
          </ac:picMkLst>
        </pc:picChg>
        <pc:picChg chg="del">
          <ac:chgData name="瑛莉菜 羽田" userId="64c7e7a027abc1d1" providerId="LiveId" clId="{B2EC8C0F-9AE4-45B2-AEB1-8BBEAD8D11C6}" dt="2024-09-17T06:21:22.463" v="71" actId="478"/>
          <ac:picMkLst>
            <pc:docMk/>
            <pc:sldMk cId="4010063240" sldId="375"/>
            <ac:picMk id="6" creationId="{426184B7-2015-3C46-99B3-04FBE76ADAF0}"/>
          </ac:picMkLst>
        </pc:picChg>
        <pc:picChg chg="del">
          <ac:chgData name="瑛莉菜 羽田" userId="64c7e7a027abc1d1" providerId="LiveId" clId="{B2EC8C0F-9AE4-45B2-AEB1-8BBEAD8D11C6}" dt="2024-09-17T06:21:23.076" v="72" actId="478"/>
          <ac:picMkLst>
            <pc:docMk/>
            <pc:sldMk cId="4010063240" sldId="375"/>
            <ac:picMk id="8" creationId="{910DA3CB-5955-EF68-A356-1C9E463CD4F6}"/>
          </ac:picMkLst>
        </pc:picChg>
        <pc:picChg chg="add mod">
          <ac:chgData name="瑛莉菜 羽田" userId="64c7e7a027abc1d1" providerId="LiveId" clId="{B2EC8C0F-9AE4-45B2-AEB1-8BBEAD8D11C6}" dt="2024-09-17T06:21:59.134" v="80" actId="1076"/>
          <ac:picMkLst>
            <pc:docMk/>
            <pc:sldMk cId="4010063240" sldId="375"/>
            <ac:picMk id="9" creationId="{7FA06DAD-A691-E374-47F1-2D997A15375E}"/>
          </ac:picMkLst>
        </pc:picChg>
        <pc:picChg chg="add mod">
          <ac:chgData name="瑛莉菜 羽田" userId="64c7e7a027abc1d1" providerId="LiveId" clId="{B2EC8C0F-9AE4-45B2-AEB1-8BBEAD8D11C6}" dt="2024-09-17T06:22:18.359" v="84" actId="1076"/>
          <ac:picMkLst>
            <pc:docMk/>
            <pc:sldMk cId="4010063240" sldId="375"/>
            <ac:picMk id="33" creationId="{E5EB1C94-F7E9-CCCD-0E45-7C4AE41BC2DE}"/>
          </ac:picMkLst>
        </pc:picChg>
        <pc:picChg chg="del">
          <ac:chgData name="瑛莉菜 羽田" userId="64c7e7a027abc1d1" providerId="LiveId" clId="{B2EC8C0F-9AE4-45B2-AEB1-8BBEAD8D11C6}" dt="2024-09-17T06:21:23.395" v="73" actId="478"/>
          <ac:picMkLst>
            <pc:docMk/>
            <pc:sldMk cId="4010063240" sldId="375"/>
            <ac:picMk id="35" creationId="{EBE7B30A-D483-B518-774B-6C1E0AFE9CB7}"/>
          </ac:picMkLst>
        </pc:picChg>
      </pc:sldChg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  <pc:sldChg chg="addSp delSp modSp mod">
        <pc:chgData name="瑛莉菜 羽田" userId="64c7e7a027abc1d1" providerId="LiveId" clId="{C4612BEC-09AE-485E-9ADA-A0002A11E5BD}" dt="2024-09-10T05:34:29.704" v="64" actId="1076"/>
        <pc:sldMkLst>
          <pc:docMk/>
          <pc:sldMk cId="4010063240" sldId="375"/>
        </pc:sldMkLst>
        <pc:spChg chg="mod">
          <ac:chgData name="瑛莉菜 羽田" userId="64c7e7a027abc1d1" providerId="LiveId" clId="{C4612BEC-09AE-485E-9ADA-A0002A11E5BD}" dt="2024-09-10T05:32:24.236" v="5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612BEC-09AE-485E-9ADA-A0002A11E5BD}" dt="2024-09-10T05:33:00.234" v="5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612BEC-09AE-485E-9ADA-A0002A11E5BD}" dt="2024-09-10T04:21:46.772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612BEC-09AE-485E-9ADA-A0002A11E5BD}" dt="2024-09-10T05:30:53.369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C4612BEC-09AE-485E-9ADA-A0002A11E5BD}" dt="2024-09-10T05:30:42.545" v="15" actId="478"/>
          <ac:picMkLst>
            <pc:docMk/>
            <pc:sldMk cId="4010063240" sldId="375"/>
            <ac:picMk id="5" creationId="{15F727D2-5A52-9B41-24C7-F7816F7BE063}"/>
          </ac:picMkLst>
        </pc:picChg>
        <pc:picChg chg="add mod">
          <ac:chgData name="瑛莉菜 羽田" userId="64c7e7a027abc1d1" providerId="LiveId" clId="{C4612BEC-09AE-485E-9ADA-A0002A11E5BD}" dt="2024-09-10T05:33:19.231" v="58" actId="1076"/>
          <ac:picMkLst>
            <pc:docMk/>
            <pc:sldMk cId="4010063240" sldId="375"/>
            <ac:picMk id="6" creationId="{0F0EA4AA-A86E-702F-E8E7-64514FD264D4}"/>
          </ac:picMkLst>
        </pc:picChg>
        <pc:picChg chg="add mod">
          <ac:chgData name="瑛莉菜 羽田" userId="64c7e7a027abc1d1" providerId="LiveId" clId="{C4612BEC-09AE-485E-9ADA-A0002A11E5BD}" dt="2024-09-10T05:34:08.352" v="61" actId="1076"/>
          <ac:picMkLst>
            <pc:docMk/>
            <pc:sldMk cId="4010063240" sldId="375"/>
            <ac:picMk id="8" creationId="{EBB7296C-D00D-E28B-1260-ED685A9A6BF8}"/>
          </ac:picMkLst>
        </pc:picChg>
        <pc:picChg chg="del">
          <ac:chgData name="瑛莉菜 羽田" userId="64c7e7a027abc1d1" providerId="LiveId" clId="{C4612BEC-09AE-485E-9ADA-A0002A11E5BD}" dt="2024-09-10T05:30:43.555" v="17" actId="478"/>
          <ac:picMkLst>
            <pc:docMk/>
            <pc:sldMk cId="4010063240" sldId="375"/>
            <ac:picMk id="9" creationId="{2589A270-C708-DEDC-B3C2-37D8BC7E2177}"/>
          </ac:picMkLst>
        </pc:picChg>
        <pc:picChg chg="add mod">
          <ac:chgData name="瑛莉菜 羽田" userId="64c7e7a027abc1d1" providerId="LiveId" clId="{C4612BEC-09AE-485E-9ADA-A0002A11E5BD}" dt="2024-09-10T05:34:29.704" v="64" actId="1076"/>
          <ac:picMkLst>
            <pc:docMk/>
            <pc:sldMk cId="4010063240" sldId="375"/>
            <ac:picMk id="12" creationId="{D69F8A15-0F64-0F98-5113-8ED7361898BA}"/>
          </ac:picMkLst>
        </pc:picChg>
        <pc:picChg chg="del">
          <ac:chgData name="瑛莉菜 羽田" userId="64c7e7a027abc1d1" providerId="LiveId" clId="{C4612BEC-09AE-485E-9ADA-A0002A11E5BD}" dt="2024-09-10T05:30:43.208" v="16" actId="478"/>
          <ac:picMkLst>
            <pc:docMk/>
            <pc:sldMk cId="4010063240" sldId="375"/>
            <ac:picMk id="13" creationId="{593A0BFB-91F6-A4C3-212D-7BCF5F93EA82}"/>
          </ac:picMkLst>
        </pc:picChg>
      </pc:sldChg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  <pc:sldChg chg="addSp delSp modSp mod">
        <pc:chgData name="瑛莉菜 羽田" userId="64c7e7a027abc1d1" providerId="LiveId" clId="{361E4713-CE5F-40B7-9C17-3904999B097A}" dt="2024-09-17T04:14:14.051" v="64" actId="1076"/>
        <pc:sldMkLst>
          <pc:docMk/>
          <pc:sldMk cId="4010063240" sldId="375"/>
        </pc:sldMkLst>
        <pc:spChg chg="mod">
          <ac:chgData name="瑛莉菜 羽田" userId="64c7e7a027abc1d1" providerId="LiveId" clId="{361E4713-CE5F-40B7-9C17-3904999B097A}" dt="2024-09-17T04:10:48.353" v="3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61E4713-CE5F-40B7-9C17-3904999B097A}" dt="2024-09-17T04:10:25.722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361E4713-CE5F-40B7-9C17-3904999B097A}" dt="2024-09-17T04:12:48.593" v="4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61E4713-CE5F-40B7-9C17-3904999B097A}" dt="2024-09-17T04:10:00.88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61E4713-CE5F-40B7-9C17-3904999B097A}" dt="2024-09-17T04:10:12.30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361E4713-CE5F-40B7-9C17-3904999B097A}" dt="2024-09-17T04:12:28.947" v="41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361E4713-CE5F-40B7-9C17-3904999B097A}" dt="2024-09-17T04:12:51.824" v="45" actId="478"/>
          <ac:picMkLst>
            <pc:docMk/>
            <pc:sldMk cId="4010063240" sldId="375"/>
            <ac:picMk id="5" creationId="{21EBCA69-F70E-1D4E-19B8-31E98DDEB70D}"/>
          </ac:picMkLst>
        </pc:picChg>
        <pc:picChg chg="add mod">
          <ac:chgData name="瑛莉菜 羽田" userId="64c7e7a027abc1d1" providerId="LiveId" clId="{361E4713-CE5F-40B7-9C17-3904999B097A}" dt="2024-09-17T04:13:13.930" v="51" actId="1076"/>
          <ac:picMkLst>
            <pc:docMk/>
            <pc:sldMk cId="4010063240" sldId="375"/>
            <ac:picMk id="6" creationId="{FC04821E-E713-3085-D8D8-780ED2BEC72F}"/>
          </ac:picMkLst>
        </pc:picChg>
        <pc:picChg chg="add mod">
          <ac:chgData name="瑛莉菜 羽田" userId="64c7e7a027abc1d1" providerId="LiveId" clId="{361E4713-CE5F-40B7-9C17-3904999B097A}" dt="2024-09-17T04:13:29.925" v="54" actId="1076"/>
          <ac:picMkLst>
            <pc:docMk/>
            <pc:sldMk cId="4010063240" sldId="375"/>
            <ac:picMk id="8" creationId="{6C9FA172-6BA3-8ABF-5587-942BC047BA35}"/>
          </ac:picMkLst>
        </pc:picChg>
        <pc:picChg chg="del">
          <ac:chgData name="瑛莉菜 羽田" userId="64c7e7a027abc1d1" providerId="LiveId" clId="{361E4713-CE5F-40B7-9C17-3904999B097A}" dt="2024-09-17T04:12:52.437" v="46" actId="478"/>
          <ac:picMkLst>
            <pc:docMk/>
            <pc:sldMk cId="4010063240" sldId="375"/>
            <ac:picMk id="9" creationId="{4AAEA867-C7CD-7855-6DD0-F6479178CF1A}"/>
          </ac:picMkLst>
        </pc:picChg>
        <pc:picChg chg="add mod">
          <ac:chgData name="瑛莉菜 羽田" userId="64c7e7a027abc1d1" providerId="LiveId" clId="{361E4713-CE5F-40B7-9C17-3904999B097A}" dt="2024-09-17T04:13:56.996" v="59" actId="1076"/>
          <ac:picMkLst>
            <pc:docMk/>
            <pc:sldMk cId="4010063240" sldId="375"/>
            <ac:picMk id="25" creationId="{4EEE86D0-F002-9473-D23B-374F7DA8C485}"/>
          </ac:picMkLst>
        </pc:picChg>
        <pc:picChg chg="add mod">
          <ac:chgData name="瑛莉菜 羽田" userId="64c7e7a027abc1d1" providerId="LiveId" clId="{361E4713-CE5F-40B7-9C17-3904999B097A}" dt="2024-09-17T04:14:14.051" v="64" actId="1076"/>
          <ac:picMkLst>
            <pc:docMk/>
            <pc:sldMk cId="4010063240" sldId="375"/>
            <ac:picMk id="30" creationId="{AEBA179A-A06D-F636-44AF-0E117ED68126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  <pc:sldChg chg="addSp delSp modSp mod">
        <pc:chgData name="瑛莉菜 羽田" userId="64c7e7a027abc1d1" providerId="LiveId" clId="{1CB72BC7-E91A-4A99-BA59-32D1EB7024BC}" dt="2024-09-10T02:30:11.977" v="115" actId="1076"/>
        <pc:sldMkLst>
          <pc:docMk/>
          <pc:sldMk cId="4010063240" sldId="375"/>
        </pc:sldMkLst>
        <pc:spChg chg="mod">
          <ac:chgData name="瑛莉菜 羽田" userId="64c7e7a027abc1d1" providerId="LiveId" clId="{1CB72BC7-E91A-4A99-BA59-32D1EB7024BC}" dt="2024-09-10T02:27:53.403" v="9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CB72BC7-E91A-4A99-BA59-32D1EB7024BC}" dt="2024-09-10T02:27:27.867" v="2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CB72BC7-E91A-4A99-BA59-32D1EB7024BC}" dt="2024-09-10T02:28:32.120" v="9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CB72BC7-E91A-4A99-BA59-32D1EB7024BC}" dt="2024-09-10T02:27:05.942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CB72BC7-E91A-4A99-BA59-32D1EB7024BC}" dt="2024-09-10T02:27:13.906" v="2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CB72BC7-E91A-4A99-BA59-32D1EB7024BC}" dt="2024-09-10T02:28:48.416" v="98" actId="478"/>
          <ac:picMkLst>
            <pc:docMk/>
            <pc:sldMk cId="4010063240" sldId="375"/>
            <ac:picMk id="5" creationId="{AFFC5FFD-2C6D-9363-A60F-BF7C05353BC5}"/>
          </ac:picMkLst>
        </pc:picChg>
        <pc:picChg chg="add mod">
          <ac:chgData name="瑛莉菜 羽田" userId="64c7e7a027abc1d1" providerId="LiveId" clId="{1CB72BC7-E91A-4A99-BA59-32D1EB7024BC}" dt="2024-09-10T02:29:22.657" v="109" actId="14100"/>
          <ac:picMkLst>
            <pc:docMk/>
            <pc:sldMk cId="4010063240" sldId="375"/>
            <ac:picMk id="6" creationId="{6F32B79C-6218-4003-B97F-FEB652DE7516}"/>
          </ac:picMkLst>
        </pc:picChg>
        <pc:picChg chg="add mod">
          <ac:chgData name="瑛莉菜 羽田" userId="64c7e7a027abc1d1" providerId="LiveId" clId="{1CB72BC7-E91A-4A99-BA59-32D1EB7024BC}" dt="2024-09-10T02:29:25.362" v="110" actId="1076"/>
          <ac:picMkLst>
            <pc:docMk/>
            <pc:sldMk cId="4010063240" sldId="375"/>
            <ac:picMk id="8" creationId="{EEF698D3-1BE5-076A-3DE4-504DA3568311}"/>
          </ac:picMkLst>
        </pc:picChg>
        <pc:picChg chg="del">
          <ac:chgData name="瑛莉菜 羽田" userId="64c7e7a027abc1d1" providerId="LiveId" clId="{1CB72BC7-E91A-4A99-BA59-32D1EB7024BC}" dt="2024-09-10T02:28:56.009" v="101" actId="478"/>
          <ac:picMkLst>
            <pc:docMk/>
            <pc:sldMk cId="4010063240" sldId="375"/>
            <ac:picMk id="9" creationId="{1B391B60-9491-08E8-3EC6-FDCF659B62AC}"/>
          </ac:picMkLst>
        </pc:picChg>
        <pc:picChg chg="del">
          <ac:chgData name="瑛莉菜 羽田" userId="64c7e7a027abc1d1" providerId="LiveId" clId="{1CB72BC7-E91A-4A99-BA59-32D1EB7024BC}" dt="2024-09-10T02:28:56.513" v="102" actId="478"/>
          <ac:picMkLst>
            <pc:docMk/>
            <pc:sldMk cId="4010063240" sldId="375"/>
            <ac:picMk id="12" creationId="{1C282A52-7314-B8A8-673E-F60E34521983}"/>
          </ac:picMkLst>
        </pc:picChg>
        <pc:picChg chg="add mod">
          <ac:chgData name="瑛莉菜 羽田" userId="64c7e7a027abc1d1" providerId="LiveId" clId="{1CB72BC7-E91A-4A99-BA59-32D1EB7024BC}" dt="2024-09-10T02:30:11.977" v="115" actId="1076"/>
          <ac:picMkLst>
            <pc:docMk/>
            <pc:sldMk cId="4010063240" sldId="375"/>
            <ac:picMk id="13" creationId="{A357B7BD-D505-E251-0438-A91F5CD2B93C}"/>
          </ac:picMkLst>
        </pc:picChg>
      </pc:sldChg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  <pc:sldChg chg="addSp delSp modSp mod">
        <pc:chgData name="瑛莉菜 羽田" userId="64c7e7a027abc1d1" providerId="LiveId" clId="{F7E8D066-3161-49C1-97F7-BB27256EF6B1}" dt="2024-09-17T05:59:19.913" v="52" actId="1076"/>
        <pc:sldMkLst>
          <pc:docMk/>
          <pc:sldMk cId="4010063240" sldId="375"/>
        </pc:sldMkLst>
        <pc:spChg chg="mod">
          <ac:chgData name="瑛莉菜 羽田" userId="64c7e7a027abc1d1" providerId="LiveId" clId="{F7E8D066-3161-49C1-97F7-BB27256EF6B1}" dt="2024-09-17T05:57:52.601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7E8D066-3161-49C1-97F7-BB27256EF6B1}" dt="2024-09-17T05:58:19.831" v="4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7E8D066-3161-49C1-97F7-BB27256EF6B1}" dt="2024-09-17T05:57:21.26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7E8D066-3161-49C1-97F7-BB27256EF6B1}" dt="2024-09-17T05:57:29.576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7E8D066-3161-49C1-97F7-BB27256EF6B1}" dt="2024-09-17T05:58:23.015" v="41" actId="478"/>
          <ac:picMkLst>
            <pc:docMk/>
            <pc:sldMk cId="4010063240" sldId="375"/>
            <ac:picMk id="5" creationId="{B1A95C9E-1F75-0BD2-9306-164C8DDCD131}"/>
          </ac:picMkLst>
        </pc:picChg>
        <pc:picChg chg="add mod">
          <ac:chgData name="瑛莉菜 羽田" userId="64c7e7a027abc1d1" providerId="LiveId" clId="{F7E8D066-3161-49C1-97F7-BB27256EF6B1}" dt="2024-09-17T05:58:46.499" v="47" actId="1076"/>
          <ac:picMkLst>
            <pc:docMk/>
            <pc:sldMk cId="4010063240" sldId="375"/>
            <ac:picMk id="6" creationId="{467A56C2-BDB0-9CDA-D637-977B700AD6EB}"/>
          </ac:picMkLst>
        </pc:picChg>
        <pc:picChg chg="add mod">
          <ac:chgData name="瑛莉菜 羽田" userId="64c7e7a027abc1d1" providerId="LiveId" clId="{F7E8D066-3161-49C1-97F7-BB27256EF6B1}" dt="2024-09-17T05:59:04.841" v="50" actId="1076"/>
          <ac:picMkLst>
            <pc:docMk/>
            <pc:sldMk cId="4010063240" sldId="375"/>
            <ac:picMk id="8" creationId="{DAEA71BE-CD29-AAB4-9266-CE4F676644A3}"/>
          </ac:picMkLst>
        </pc:picChg>
        <pc:picChg chg="del">
          <ac:chgData name="瑛莉菜 羽田" userId="64c7e7a027abc1d1" providerId="LiveId" clId="{F7E8D066-3161-49C1-97F7-BB27256EF6B1}" dt="2024-09-17T05:58:23.633" v="42" actId="478"/>
          <ac:picMkLst>
            <pc:docMk/>
            <pc:sldMk cId="4010063240" sldId="375"/>
            <ac:picMk id="9" creationId="{82B39DB1-E1CD-0DE9-C515-396F164E6E56}"/>
          </ac:picMkLst>
        </pc:picChg>
        <pc:picChg chg="add mod">
          <ac:chgData name="瑛莉菜 羽田" userId="64c7e7a027abc1d1" providerId="LiveId" clId="{F7E8D066-3161-49C1-97F7-BB27256EF6B1}" dt="2024-09-17T05:59:19.913" v="52" actId="1076"/>
          <ac:picMkLst>
            <pc:docMk/>
            <pc:sldMk cId="4010063240" sldId="375"/>
            <ac:picMk id="29" creationId="{C85001B2-1586-F4C5-2176-445E576E5906}"/>
          </ac:picMkLst>
        </pc:picChg>
      </pc:sldChg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  <pc:sldChg chg="addSp delSp modSp mod">
        <pc:chgData name="瑛莉菜 羽田" userId="64c7e7a027abc1d1" providerId="LiveId" clId="{BAAA13A9-4EFA-4D92-93B8-168DEB33A968}" dt="2024-09-10T06:28:09.439" v="69" actId="1076"/>
        <pc:sldMkLst>
          <pc:docMk/>
          <pc:sldMk cId="4010063240" sldId="375"/>
        </pc:sldMkLst>
        <pc:spChg chg="mod">
          <ac:chgData name="瑛莉菜 羽田" userId="64c7e7a027abc1d1" providerId="LiveId" clId="{BAAA13A9-4EFA-4D92-93B8-168DEB33A968}" dt="2024-09-10T06:25:13.944" v="3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AAA13A9-4EFA-4D92-93B8-168DEB33A968}" dt="2024-09-10T06:24:52.342" v="1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AAA13A9-4EFA-4D92-93B8-168DEB33A968}" dt="2024-09-10T06:25:39.993" v="4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AAA13A9-4EFA-4D92-93B8-168DEB33A968}" dt="2024-09-10T06:24:29.520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AAA13A9-4EFA-4D92-93B8-168DEB33A968}" dt="2024-09-10T06:24:40.048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AAA13A9-4EFA-4D92-93B8-168DEB33A968}" dt="2024-09-10T06:26:26.438" v="49" actId="1076"/>
          <ac:picMkLst>
            <pc:docMk/>
            <pc:sldMk cId="4010063240" sldId="375"/>
            <ac:picMk id="5" creationId="{08C14689-1AD4-6415-7FB2-2B8ED586CFDF}"/>
          </ac:picMkLst>
        </pc:picChg>
        <pc:picChg chg="del">
          <ac:chgData name="瑛莉菜 羽田" userId="64c7e7a027abc1d1" providerId="LiveId" clId="{BAAA13A9-4EFA-4D92-93B8-168DEB33A968}" dt="2024-09-10T06:25:44.166" v="44" actId="478"/>
          <ac:picMkLst>
            <pc:docMk/>
            <pc:sldMk cId="4010063240" sldId="375"/>
            <ac:picMk id="6" creationId="{95C0B06E-FE59-D97D-3AD5-93173370527C}"/>
          </ac:picMkLst>
        </pc:picChg>
        <pc:picChg chg="del">
          <ac:chgData name="瑛莉菜 羽田" userId="64c7e7a027abc1d1" providerId="LiveId" clId="{BAAA13A9-4EFA-4D92-93B8-168DEB33A968}" dt="2024-09-10T06:25:45.146" v="46" actId="478"/>
          <ac:picMkLst>
            <pc:docMk/>
            <pc:sldMk cId="4010063240" sldId="375"/>
            <ac:picMk id="8" creationId="{4B059278-4C51-B9FD-9D51-B4482E115CE3}"/>
          </ac:picMkLst>
        </pc:picChg>
        <pc:picChg chg="add mod">
          <ac:chgData name="瑛莉菜 羽田" userId="64c7e7a027abc1d1" providerId="LiveId" clId="{BAAA13A9-4EFA-4D92-93B8-168DEB33A968}" dt="2024-09-10T06:26:56.127" v="54" actId="1076"/>
          <ac:picMkLst>
            <pc:docMk/>
            <pc:sldMk cId="4010063240" sldId="375"/>
            <ac:picMk id="9" creationId="{2AFB53EF-6F4B-0025-3FED-E82F33110BE1}"/>
          </ac:picMkLst>
        </pc:picChg>
        <pc:picChg chg="add mod">
          <ac:chgData name="瑛莉菜 羽田" userId="64c7e7a027abc1d1" providerId="LiveId" clId="{BAAA13A9-4EFA-4D92-93B8-168DEB33A968}" dt="2024-09-10T06:27:17.081" v="59" actId="1076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BAAA13A9-4EFA-4D92-93B8-168DEB33A968}" dt="2024-09-10T06:25:44.752" v="45" actId="478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BAAA13A9-4EFA-4D92-93B8-168DEB33A968}" dt="2024-09-10T06:27:38.774" v="62" actId="1076"/>
          <ac:picMkLst>
            <pc:docMk/>
            <pc:sldMk cId="4010063240" sldId="375"/>
            <ac:picMk id="29" creationId="{0609C13E-12F3-77BF-A30D-3F2C329A6B33}"/>
          </ac:picMkLst>
        </pc:picChg>
        <pc:picChg chg="add mod">
          <ac:chgData name="瑛莉菜 羽田" userId="64c7e7a027abc1d1" providerId="LiveId" clId="{BAAA13A9-4EFA-4D92-93B8-168DEB33A968}" dt="2024-09-10T06:28:09.439" v="69" actId="1076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3" Type="http://schemas.openxmlformats.org/officeDocument/2006/relationships/image" Target="../media/image1.png"/><Relationship Id="rId21" Type="http://schemas.openxmlformats.org/officeDocument/2006/relationships/image" Target="../media/image19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キャンバスバイカラートート（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H380×W430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印刷・熱転写印刷・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インクジェット印刷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W100×H115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                       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最大サイズ：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W100×H115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インクジェット印刷範囲：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W100×H115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618144" y="5847818"/>
            <a:ext cx="5396131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Ａ４サイズも余裕を持って収容可能な普段使い適したコットントートバッグです。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広めの底マチが使いやすく、生地も厚手なのでバッグ単体で自立もします。</a:t>
            </a:r>
            <a:br>
              <a:rPr lang="ja-JP" altLang="en-US" sz="1000" dirty="0"/>
            </a:b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0614" y="2944818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849881" y="3013216"/>
            <a:ext cx="575209" cy="236851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A3C720BA-A877-1F7F-753A-10249FA64103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621359" y="1046787"/>
            <a:ext cx="2956906" cy="3011276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B261DC77-7634-623E-4ACF-EA768D231494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4016015" y="2560425"/>
            <a:ext cx="1433347" cy="2391225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18522</TotalTime>
  <Words>206</Words>
  <Application>Microsoft Office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2024-09-17T07:31:44Z</dcterms:modified>
</cp:coreProperties>
</file>