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CB20D8-A613-45D8-A406-3CCD3A6439C6}" v="2" dt="2024-09-17T07:29:04.055"/>
    <p1510:client id="{361E4713-CE5F-40B7-9C17-3904999B097A}" v="5" dt="2024-09-17T04:12:27.786"/>
    <p1510:client id="{3F46F59C-4252-474D-BF7D-0BA2D3747347}" v="2" dt="2024-09-17T05:54:57.496"/>
    <p1510:client id="{60D17FDC-E973-4A76-A60C-8234A0D7DE9B}" v="1" dt="2024-09-17T06:06:53.724"/>
    <p1510:client id="{6C3C791C-C15B-42CE-BB2D-EA51D3E06E42}" v="2" dt="2024-09-17T04:20:52.516"/>
    <p1510:client id="{8F6F2782-297F-4D73-BEAF-738579692649}" v="14" dt="2024-09-17T05:39:05.959"/>
    <p1510:client id="{9353FEDC-00AD-455D-9E6D-A92807E3814C}" v="4" dt="2024-09-17T07:20:57.949"/>
    <p1510:client id="{B825F3D7-E19D-4A13-A586-8816AC3211F7}" v="2" dt="2024-09-17T07:36:30.832"/>
    <p1510:client id="{D73B399C-9C29-41FA-9382-C6D0DA7336CA}" v="4" dt="2024-09-17T04:06:31.294"/>
    <p1510:client id="{FE710892-0A21-404E-B3A9-AE329AEB9851}" v="2" dt="2024-09-17T07:30:38.9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sldChg chg="addSp delSp modSp mod">
        <pc:chgData name="瑛莉菜 羽田" userId="64c7e7a027abc1d1" providerId="LiveId" clId="{9E5459A4-41D9-4D8B-B5BC-64C9028BD648}" dt="2024-09-17T06:44:29.546" v="65" actId="1076"/>
        <pc:sldMkLst>
          <pc:docMk/>
          <pc:sldMk cId="4010063240" sldId="375"/>
        </pc:sldMkLst>
        <pc:spChg chg="mod">
          <ac:chgData name="瑛莉菜 羽田" userId="64c7e7a027abc1d1" providerId="LiveId" clId="{9E5459A4-41D9-4D8B-B5BC-64C9028BD648}" dt="2024-09-17T06:43:11.864" v="49" actId="20577"/>
          <ac:spMkLst>
            <pc:docMk/>
            <pc:sldMk cId="4010063240" sldId="375"/>
            <ac:spMk id="2" creationId="{9C6C646A-4932-0ED0-0A88-228322997931}"/>
          </ac:spMkLst>
        </pc:spChg>
        <pc:spChg chg="mod">
          <ac:chgData name="瑛莉菜 羽田" userId="64c7e7a027abc1d1" providerId="LiveId" clId="{9E5459A4-41D9-4D8B-B5BC-64C9028BD648}" dt="2024-09-17T06:43:31.948" v="52"/>
          <ac:spMkLst>
            <pc:docMk/>
            <pc:sldMk cId="4010063240" sldId="375"/>
            <ac:spMk id="14" creationId="{4C1CE79F-7A8C-E943-C2CD-9B9D895545B4}"/>
          </ac:spMkLst>
        </pc:spChg>
        <pc:spChg chg="mod">
          <ac:chgData name="瑛莉菜 羽田" userId="64c7e7a027abc1d1" providerId="LiveId" clId="{9E5459A4-41D9-4D8B-B5BC-64C9028BD648}" dt="2024-09-17T06:42:46.368" v="13" actId="20577"/>
          <ac:spMkLst>
            <pc:docMk/>
            <pc:sldMk cId="4010063240" sldId="375"/>
            <ac:spMk id="23" creationId="{00000000-0000-0000-0000-000000000000}"/>
          </ac:spMkLst>
        </pc:spChg>
        <pc:spChg chg="mod">
          <ac:chgData name="瑛莉菜 羽田" userId="64c7e7a027abc1d1" providerId="LiveId" clId="{9E5459A4-41D9-4D8B-B5BC-64C9028BD648}" dt="2024-09-17T06:42:53.948" v="23"/>
          <ac:spMkLst>
            <pc:docMk/>
            <pc:sldMk cId="4010063240" sldId="375"/>
            <ac:spMk id="65" creationId="{00000000-0000-0000-0000-000000000000}"/>
          </ac:spMkLst>
        </pc:spChg>
        <pc:picChg chg="del mod">
          <ac:chgData name="瑛莉菜 羽田" userId="64c7e7a027abc1d1" providerId="LiveId" clId="{9E5459A4-41D9-4D8B-B5BC-64C9028BD648}" dt="2024-09-17T06:43:34.123" v="54" actId="478"/>
          <ac:picMkLst>
            <pc:docMk/>
            <pc:sldMk cId="4010063240" sldId="375"/>
            <ac:picMk id="5" creationId="{9AA4DB12-716B-73D6-DBCA-4EAE590D37AC}"/>
          </ac:picMkLst>
        </pc:picChg>
        <pc:picChg chg="add mod">
          <ac:chgData name="瑛莉菜 羽田" userId="64c7e7a027abc1d1" providerId="LiveId" clId="{9E5459A4-41D9-4D8B-B5BC-64C9028BD648}" dt="2024-09-17T06:43:51.666" v="59" actId="1076"/>
          <ac:picMkLst>
            <pc:docMk/>
            <pc:sldMk cId="4010063240" sldId="375"/>
            <ac:picMk id="6" creationId="{B20BB901-1DD4-5AA8-1419-215B049513C4}"/>
          </ac:picMkLst>
        </pc:picChg>
        <pc:picChg chg="add mod">
          <ac:chgData name="瑛莉菜 羽田" userId="64c7e7a027abc1d1" providerId="LiveId" clId="{9E5459A4-41D9-4D8B-B5BC-64C9028BD648}" dt="2024-09-17T06:44:09.638" v="62" actId="1076"/>
          <ac:picMkLst>
            <pc:docMk/>
            <pc:sldMk cId="4010063240" sldId="375"/>
            <ac:picMk id="8" creationId="{D75F7F40-04D8-1AC5-1B77-BC89F9FBF9A6}"/>
          </ac:picMkLst>
        </pc:picChg>
        <pc:picChg chg="del">
          <ac:chgData name="瑛莉菜 羽田" userId="64c7e7a027abc1d1" providerId="LiveId" clId="{9E5459A4-41D9-4D8B-B5BC-64C9028BD648}" dt="2024-09-17T06:43:34.753" v="55" actId="478"/>
          <ac:picMkLst>
            <pc:docMk/>
            <pc:sldMk cId="4010063240" sldId="375"/>
            <ac:picMk id="9" creationId="{332893E2-6515-4E1F-4796-3174CE9C170C}"/>
          </ac:picMkLst>
        </pc:picChg>
        <pc:picChg chg="del">
          <ac:chgData name="瑛莉菜 羽田" userId="64c7e7a027abc1d1" providerId="LiveId" clId="{9E5459A4-41D9-4D8B-B5BC-64C9028BD648}" dt="2024-09-17T06:43:35.136" v="56" actId="478"/>
          <ac:picMkLst>
            <pc:docMk/>
            <pc:sldMk cId="4010063240" sldId="375"/>
            <ac:picMk id="33" creationId="{979D8557-4B39-2A48-B47C-689FEEAC8AF0}"/>
          </ac:picMkLst>
        </pc:picChg>
        <pc:picChg chg="add mod">
          <ac:chgData name="瑛莉菜 羽田" userId="64c7e7a027abc1d1" providerId="LiveId" clId="{9E5459A4-41D9-4D8B-B5BC-64C9028BD648}" dt="2024-09-17T06:44:29.546" v="65" actId="1076"/>
          <ac:picMkLst>
            <pc:docMk/>
            <pc:sldMk cId="4010063240" sldId="375"/>
            <ac:picMk id="35" creationId="{4E0B5CE1-D0B8-7F9F-B868-A0357C3E1307}"/>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sldChg chg="addSp delSp modSp mod">
        <pc:chgData name="瑛莉菜 羽田" userId="64c7e7a027abc1d1" providerId="LiveId" clId="{9E7FAFFD-42CE-4321-8D84-A3481B544ED1}" dt="2024-09-17T06:14:30.855" v="74" actId="1076"/>
        <pc:sldMkLst>
          <pc:docMk/>
          <pc:sldMk cId="4010063240" sldId="375"/>
        </pc:sldMkLst>
        <pc:spChg chg="mod">
          <ac:chgData name="瑛莉菜 羽田" userId="64c7e7a027abc1d1" providerId="LiveId" clId="{9E7FAFFD-42CE-4321-8D84-A3481B544ED1}" dt="2024-09-17T06:12:05.893" v="52" actId="20577"/>
          <ac:spMkLst>
            <pc:docMk/>
            <pc:sldMk cId="4010063240" sldId="375"/>
            <ac:spMk id="2" creationId="{9C6C646A-4932-0ED0-0A88-228322997931}"/>
          </ac:spMkLst>
        </pc:spChg>
        <pc:spChg chg="mod">
          <ac:chgData name="瑛莉菜 羽田" userId="64c7e7a027abc1d1" providerId="LiveId" clId="{9E7FAFFD-42CE-4321-8D84-A3481B544ED1}" dt="2024-09-17T06:13:26.503" v="59"/>
          <ac:spMkLst>
            <pc:docMk/>
            <pc:sldMk cId="4010063240" sldId="375"/>
            <ac:spMk id="14" creationId="{4C1CE79F-7A8C-E943-C2CD-9B9D895545B4}"/>
          </ac:spMkLst>
        </pc:spChg>
        <pc:spChg chg="mod">
          <ac:chgData name="瑛莉菜 羽田" userId="64c7e7a027abc1d1" providerId="LiveId" clId="{9E7FAFFD-42CE-4321-8D84-A3481B544ED1}" dt="2024-09-17T06:11:37.832" v="16" actId="20577"/>
          <ac:spMkLst>
            <pc:docMk/>
            <pc:sldMk cId="4010063240" sldId="375"/>
            <ac:spMk id="23" creationId="{00000000-0000-0000-0000-000000000000}"/>
          </ac:spMkLst>
        </pc:spChg>
        <pc:spChg chg="mod">
          <ac:chgData name="瑛莉菜 羽田" userId="64c7e7a027abc1d1" providerId="LiveId" clId="{9E7FAFFD-42CE-4321-8D84-A3481B544ED1}" dt="2024-09-17T06:11:47.090" v="26"/>
          <ac:spMkLst>
            <pc:docMk/>
            <pc:sldMk cId="4010063240" sldId="375"/>
            <ac:spMk id="65" creationId="{00000000-0000-0000-0000-000000000000}"/>
          </ac:spMkLst>
        </pc:spChg>
        <pc:picChg chg="add mod">
          <ac:chgData name="瑛莉菜 羽田" userId="64c7e7a027abc1d1" providerId="LiveId" clId="{9E7FAFFD-42CE-4321-8D84-A3481B544ED1}" dt="2024-09-17T06:13:46.651" v="66" actId="14100"/>
          <ac:picMkLst>
            <pc:docMk/>
            <pc:sldMk cId="4010063240" sldId="375"/>
            <ac:picMk id="5" creationId="{68237DDA-1FC1-7034-FF1A-F8292434C1DE}"/>
          </ac:picMkLst>
        </pc:picChg>
        <pc:picChg chg="del">
          <ac:chgData name="瑛莉菜 羽田" userId="64c7e7a027abc1d1" providerId="LiveId" clId="{9E7FAFFD-42CE-4321-8D84-A3481B544ED1}" dt="2024-09-17T06:13:29.072" v="60" actId="478"/>
          <ac:picMkLst>
            <pc:docMk/>
            <pc:sldMk cId="4010063240" sldId="375"/>
            <ac:picMk id="6" creationId="{3407B1FB-417C-C568-EBB6-260735512B41}"/>
          </ac:picMkLst>
        </pc:picChg>
        <pc:picChg chg="del">
          <ac:chgData name="瑛莉菜 羽田" userId="64c7e7a027abc1d1" providerId="LiveId" clId="{9E7FAFFD-42CE-4321-8D84-A3481B544ED1}" dt="2024-09-17T06:13:29.599" v="61" actId="478"/>
          <ac:picMkLst>
            <pc:docMk/>
            <pc:sldMk cId="4010063240" sldId="375"/>
            <ac:picMk id="8" creationId="{AC7B21F2-5A7F-837B-DD62-AF5C3FC22576}"/>
          </ac:picMkLst>
        </pc:picChg>
        <pc:picChg chg="add mod">
          <ac:chgData name="瑛莉菜 羽田" userId="64c7e7a027abc1d1" providerId="LiveId" clId="{9E7FAFFD-42CE-4321-8D84-A3481B544ED1}" dt="2024-09-17T06:14:10.342" v="69" actId="1076"/>
          <ac:picMkLst>
            <pc:docMk/>
            <pc:sldMk cId="4010063240" sldId="375"/>
            <ac:picMk id="9" creationId="{481533FA-A7D7-77BD-AA27-8B43934151B7}"/>
          </ac:picMkLst>
        </pc:picChg>
        <pc:picChg chg="add mod">
          <ac:chgData name="瑛莉菜 羽田" userId="64c7e7a027abc1d1" providerId="LiveId" clId="{9E7FAFFD-42CE-4321-8D84-A3481B544ED1}" dt="2024-09-17T06:14:30.855" v="74" actId="1076"/>
          <ac:picMkLst>
            <pc:docMk/>
            <pc:sldMk cId="4010063240" sldId="375"/>
            <ac:picMk id="33" creationId="{0D3D38CF-21AB-A546-5080-EC6B448B985C}"/>
          </ac:picMkLst>
        </pc:picChg>
        <pc:picChg chg="del">
          <ac:chgData name="瑛莉菜 羽田" userId="64c7e7a027abc1d1" providerId="LiveId" clId="{9E7FAFFD-42CE-4321-8D84-A3481B544ED1}" dt="2024-09-17T06:13:29.953" v="62" actId="478"/>
          <ac:picMkLst>
            <pc:docMk/>
            <pc:sldMk cId="4010063240" sldId="375"/>
            <ac:picMk id="35" creationId="{86DE9AD0-4461-F869-0EE1-F87077A38384}"/>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sldChg chg="addSp delSp modSp mod">
        <pc:chgData name="瑛莉菜 羽田" userId="64c7e7a027abc1d1" providerId="LiveId" clId="{726D1286-4386-4B7B-9A70-C1DB59F9DA90}" dt="2024-09-17T07:14:26.017" v="53" actId="1076"/>
        <pc:sldMkLst>
          <pc:docMk/>
          <pc:sldMk cId="4010063240" sldId="375"/>
        </pc:sldMkLst>
        <pc:spChg chg="mod">
          <ac:chgData name="瑛莉菜 羽田" userId="64c7e7a027abc1d1" providerId="LiveId" clId="{726D1286-4386-4B7B-9A70-C1DB59F9DA90}" dt="2024-09-17T07:13:02.137" v="31"/>
          <ac:spMkLst>
            <pc:docMk/>
            <pc:sldMk cId="4010063240" sldId="375"/>
            <ac:spMk id="2" creationId="{9C6C646A-4932-0ED0-0A88-228322997931}"/>
          </ac:spMkLst>
        </pc:spChg>
        <pc:spChg chg="mod">
          <ac:chgData name="瑛莉菜 羽田" userId="64c7e7a027abc1d1" providerId="LiveId" clId="{726D1286-4386-4B7B-9A70-C1DB59F9DA90}" dt="2024-09-17T07:13:30.699" v="36" actId="1076"/>
          <ac:spMkLst>
            <pc:docMk/>
            <pc:sldMk cId="4010063240" sldId="375"/>
            <ac:spMk id="14" creationId="{4C1CE79F-7A8C-E943-C2CD-9B9D895545B4}"/>
          </ac:spMkLst>
        </pc:spChg>
        <pc:spChg chg="mod">
          <ac:chgData name="瑛莉菜 羽田" userId="64c7e7a027abc1d1" providerId="LiveId" clId="{726D1286-4386-4B7B-9A70-C1DB59F9DA90}" dt="2024-09-17T07:04:13.130" v="18" actId="20577"/>
          <ac:spMkLst>
            <pc:docMk/>
            <pc:sldMk cId="4010063240" sldId="375"/>
            <ac:spMk id="23" creationId="{00000000-0000-0000-0000-000000000000}"/>
          </ac:spMkLst>
        </pc:spChg>
        <pc:spChg chg="mod">
          <ac:chgData name="瑛莉菜 羽田" userId="64c7e7a027abc1d1" providerId="LiveId" clId="{726D1286-4386-4B7B-9A70-C1DB59F9DA90}" dt="2024-09-17T07:04:26.303" v="28"/>
          <ac:spMkLst>
            <pc:docMk/>
            <pc:sldMk cId="4010063240" sldId="375"/>
            <ac:spMk id="65" creationId="{00000000-0000-0000-0000-000000000000}"/>
          </ac:spMkLst>
        </pc:spChg>
        <pc:picChg chg="add mod">
          <ac:chgData name="瑛莉菜 羽田" userId="64c7e7a027abc1d1" providerId="LiveId" clId="{726D1286-4386-4B7B-9A70-C1DB59F9DA90}" dt="2024-09-17T07:13:50.013" v="40" actId="1076"/>
          <ac:picMkLst>
            <pc:docMk/>
            <pc:sldMk cId="4010063240" sldId="375"/>
            <ac:picMk id="5" creationId="{3C228248-DD74-E90E-B10A-B396A9E4086B}"/>
          </ac:picMkLst>
        </pc:picChg>
        <pc:picChg chg="del">
          <ac:chgData name="瑛莉菜 羽田" userId="64c7e7a027abc1d1" providerId="LiveId" clId="{726D1286-4386-4B7B-9A70-C1DB59F9DA90}" dt="2024-09-17T07:13:40.740" v="37" actId="478"/>
          <ac:picMkLst>
            <pc:docMk/>
            <pc:sldMk cId="4010063240" sldId="375"/>
            <ac:picMk id="6" creationId="{DA1D2E16-2DB1-01F7-5B6B-C19CB65FE87D}"/>
          </ac:picMkLst>
        </pc:picChg>
        <pc:picChg chg="del">
          <ac:chgData name="瑛莉菜 羽田" userId="64c7e7a027abc1d1" providerId="LiveId" clId="{726D1286-4386-4B7B-9A70-C1DB59F9DA90}" dt="2024-09-17T07:13:51.174" v="41" actId="478"/>
          <ac:picMkLst>
            <pc:docMk/>
            <pc:sldMk cId="4010063240" sldId="375"/>
            <ac:picMk id="8" creationId="{EE628FE8-0241-8B06-FF7F-99B7D94D3D48}"/>
          </ac:picMkLst>
        </pc:picChg>
        <pc:picChg chg="add mod">
          <ac:chgData name="瑛莉菜 羽田" userId="64c7e7a027abc1d1" providerId="LiveId" clId="{726D1286-4386-4B7B-9A70-C1DB59F9DA90}" dt="2024-09-17T07:14:26.017" v="53" actId="1076"/>
          <ac:picMkLst>
            <pc:docMk/>
            <pc:sldMk cId="4010063240" sldId="375"/>
            <ac:picMk id="9" creationId="{1B0F2CCB-EAF8-CF94-3B69-8F2EB9E73E6F}"/>
          </ac:picMkLst>
        </pc:picChg>
        <pc:picChg chg="del">
          <ac:chgData name="瑛莉菜 羽田" userId="64c7e7a027abc1d1" providerId="LiveId" clId="{726D1286-4386-4B7B-9A70-C1DB59F9DA90}" dt="2024-09-17T07:13:51.725" v="42" actId="478"/>
          <ac:picMkLst>
            <pc:docMk/>
            <pc:sldMk cId="4010063240" sldId="375"/>
            <ac:picMk id="33" creationId="{81E7E69F-30E7-EEBF-F1F7-43B6A8EC7137}"/>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sldChg chg="addSp delSp modSp mod">
        <pc:chgData name="瑛莉菜 羽田" userId="64c7e7a027abc1d1" providerId="LiveId" clId="{D73B399C-9C29-41FA-9382-C6D0DA7336CA}" dt="2024-09-17T04:07:43.479" v="61" actId="1076"/>
        <pc:sldMkLst>
          <pc:docMk/>
          <pc:sldMk cId="4010063240" sldId="375"/>
        </pc:sldMkLst>
        <pc:spChg chg="mod">
          <ac:chgData name="瑛莉菜 羽田" userId="64c7e7a027abc1d1" providerId="LiveId" clId="{D73B399C-9C29-41FA-9382-C6D0DA7336CA}" dt="2024-09-17T04:05:48.474" v="34"/>
          <ac:spMkLst>
            <pc:docMk/>
            <pc:sldMk cId="4010063240" sldId="375"/>
            <ac:spMk id="2" creationId="{9C6C646A-4932-0ED0-0A88-228322997931}"/>
          </ac:spMkLst>
        </pc:spChg>
        <pc:spChg chg="mod">
          <ac:chgData name="瑛莉菜 羽田" userId="64c7e7a027abc1d1" providerId="LiveId" clId="{D73B399C-9C29-41FA-9382-C6D0DA7336CA}" dt="2024-09-17T04:06:05.973" v="37"/>
          <ac:spMkLst>
            <pc:docMk/>
            <pc:sldMk cId="4010063240" sldId="375"/>
            <ac:spMk id="10" creationId="{C3C3B70E-4FFF-B141-8B18-557D6A287CFD}"/>
          </ac:spMkLst>
        </pc:spChg>
        <pc:spChg chg="mod">
          <ac:chgData name="瑛莉菜 羽田" userId="64c7e7a027abc1d1" providerId="LiveId" clId="{D73B399C-9C29-41FA-9382-C6D0DA7336CA}" dt="2024-09-17T04:06:49.871" v="50" actId="20577"/>
          <ac:spMkLst>
            <pc:docMk/>
            <pc:sldMk cId="4010063240" sldId="375"/>
            <ac:spMk id="14" creationId="{4C1CE79F-7A8C-E943-C2CD-9B9D895545B4}"/>
          </ac:spMkLst>
        </pc:spChg>
        <pc:spChg chg="mod">
          <ac:chgData name="瑛莉菜 羽田" userId="64c7e7a027abc1d1" providerId="LiveId" clId="{D73B399C-9C29-41FA-9382-C6D0DA7336CA}" dt="2024-09-17T04:05:17.610" v="19"/>
          <ac:spMkLst>
            <pc:docMk/>
            <pc:sldMk cId="4010063240" sldId="375"/>
            <ac:spMk id="23" creationId="{00000000-0000-0000-0000-000000000000}"/>
          </ac:spMkLst>
        </pc:spChg>
        <pc:spChg chg="mod">
          <ac:chgData name="瑛莉菜 羽田" userId="64c7e7a027abc1d1" providerId="LiveId" clId="{D73B399C-9C29-41FA-9382-C6D0DA7336CA}" dt="2024-09-17T04:05:29.635" v="29"/>
          <ac:spMkLst>
            <pc:docMk/>
            <pc:sldMk cId="4010063240" sldId="375"/>
            <ac:spMk id="65" creationId="{00000000-0000-0000-0000-000000000000}"/>
          </ac:spMkLst>
        </pc:spChg>
        <pc:picChg chg="add mod">
          <ac:chgData name="瑛莉菜 羽田" userId="64c7e7a027abc1d1" providerId="LiveId" clId="{D73B399C-9C29-41FA-9382-C6D0DA7336CA}" dt="2024-09-17T04:07:10.774" v="55" actId="1076"/>
          <ac:picMkLst>
            <pc:docMk/>
            <pc:sldMk cId="4010063240" sldId="375"/>
            <ac:picMk id="5" creationId="{21EBCA69-F70E-1D4E-19B8-31E98DDEB70D}"/>
          </ac:picMkLst>
        </pc:picChg>
        <pc:picChg chg="del">
          <ac:chgData name="瑛莉菜 羽田" userId="64c7e7a027abc1d1" providerId="LiveId" clId="{D73B399C-9C29-41FA-9382-C6D0DA7336CA}" dt="2024-09-17T04:06:53.771" v="52" actId="478"/>
          <ac:picMkLst>
            <pc:docMk/>
            <pc:sldMk cId="4010063240" sldId="375"/>
            <ac:picMk id="6" creationId="{06754D73-E7C9-D965-72F1-DCB6482AFBD2}"/>
          </ac:picMkLst>
        </pc:picChg>
        <pc:picChg chg="del">
          <ac:chgData name="瑛莉菜 羽田" userId="64c7e7a027abc1d1" providerId="LiveId" clId="{D73B399C-9C29-41FA-9382-C6D0DA7336CA}" dt="2024-09-17T04:06:53.205" v="51" actId="478"/>
          <ac:picMkLst>
            <pc:docMk/>
            <pc:sldMk cId="4010063240" sldId="375"/>
            <ac:picMk id="8" creationId="{0554FEAB-AB8F-66E7-7273-6DAACFF4DBC9}"/>
          </ac:picMkLst>
        </pc:picChg>
        <pc:picChg chg="add mod">
          <ac:chgData name="瑛莉菜 羽田" userId="64c7e7a027abc1d1" providerId="LiveId" clId="{D73B399C-9C29-41FA-9382-C6D0DA7336CA}" dt="2024-09-17T04:07:30.510" v="58" actId="1076"/>
          <ac:picMkLst>
            <pc:docMk/>
            <pc:sldMk cId="4010063240" sldId="375"/>
            <ac:picMk id="9" creationId="{4AAEA867-C7CD-7855-6DD0-F6479178CF1A}"/>
          </ac:picMkLst>
        </pc:picChg>
        <pc:picChg chg="add mod">
          <ac:chgData name="瑛莉菜 羽田" userId="64c7e7a027abc1d1" providerId="LiveId" clId="{D73B399C-9C29-41FA-9382-C6D0DA7336CA}" dt="2024-09-17T04:07:43.479" v="61" actId="1076"/>
          <ac:picMkLst>
            <pc:docMk/>
            <pc:sldMk cId="4010063240" sldId="375"/>
            <ac:picMk id="13" creationId="{9F388A41-EAEC-421A-B779-4ABC43374A46}"/>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sldChg chg="addSp delSp modSp mod">
        <pc:chgData name="瑛莉菜 羽田" userId="64c7e7a027abc1d1" providerId="LiveId" clId="{8C0BEEAC-B7A4-49B0-8022-EC0A5F0E54AD}" dt="2024-09-17T06:28:57.952" v="49" actId="1076"/>
        <pc:sldMkLst>
          <pc:docMk/>
          <pc:sldMk cId="4010063240" sldId="375"/>
        </pc:sldMkLst>
        <pc:spChg chg="mod">
          <ac:chgData name="瑛莉菜 羽田" userId="64c7e7a027abc1d1" providerId="LiveId" clId="{8C0BEEAC-B7A4-49B0-8022-EC0A5F0E54AD}" dt="2024-09-17T06:27:16.125" v="27" actId="20577"/>
          <ac:spMkLst>
            <pc:docMk/>
            <pc:sldMk cId="4010063240" sldId="375"/>
            <ac:spMk id="2" creationId="{9C6C646A-4932-0ED0-0A88-228322997931}"/>
          </ac:spMkLst>
        </pc:spChg>
        <pc:spChg chg="mod">
          <ac:chgData name="瑛莉菜 羽田" userId="64c7e7a027abc1d1" providerId="LiveId" clId="{8C0BEEAC-B7A4-49B0-8022-EC0A5F0E54AD}" dt="2024-09-17T06:27:46.505" v="33"/>
          <ac:spMkLst>
            <pc:docMk/>
            <pc:sldMk cId="4010063240" sldId="375"/>
            <ac:spMk id="14" creationId="{4C1CE79F-7A8C-E943-C2CD-9B9D895545B4}"/>
          </ac:spMkLst>
        </pc:spChg>
        <pc:spChg chg="mod">
          <ac:chgData name="瑛莉菜 羽田" userId="64c7e7a027abc1d1" providerId="LiveId" clId="{8C0BEEAC-B7A4-49B0-8022-EC0A5F0E54AD}" dt="2024-09-17T06:26:49.815" v="0"/>
          <ac:spMkLst>
            <pc:docMk/>
            <pc:sldMk cId="4010063240" sldId="375"/>
            <ac:spMk id="23" creationId="{00000000-0000-0000-0000-000000000000}"/>
          </ac:spMkLst>
        </pc:spChg>
        <pc:spChg chg="mod">
          <ac:chgData name="瑛莉菜 羽田" userId="64c7e7a027abc1d1" providerId="LiveId" clId="{8C0BEEAC-B7A4-49B0-8022-EC0A5F0E54AD}" dt="2024-09-17T06:26:59.914" v="1"/>
          <ac:spMkLst>
            <pc:docMk/>
            <pc:sldMk cId="4010063240" sldId="375"/>
            <ac:spMk id="65" creationId="{00000000-0000-0000-0000-000000000000}"/>
          </ac:spMkLst>
        </pc:spChg>
        <pc:picChg chg="add mod">
          <ac:chgData name="瑛莉菜 羽田" userId="64c7e7a027abc1d1" providerId="LiveId" clId="{8C0BEEAC-B7A4-49B0-8022-EC0A5F0E54AD}" dt="2024-09-17T06:28:09.821" v="40" actId="14100"/>
          <ac:picMkLst>
            <pc:docMk/>
            <pc:sldMk cId="4010063240" sldId="375"/>
            <ac:picMk id="5" creationId="{9AA4DB12-716B-73D6-DBCA-4EAE590D37AC}"/>
          </ac:picMkLst>
        </pc:picChg>
        <pc:picChg chg="del">
          <ac:chgData name="瑛莉菜 羽田" userId="64c7e7a027abc1d1" providerId="LiveId" clId="{8C0BEEAC-B7A4-49B0-8022-EC0A5F0E54AD}" dt="2024-09-17T06:27:49.545" v="34" actId="478"/>
          <ac:picMkLst>
            <pc:docMk/>
            <pc:sldMk cId="4010063240" sldId="375"/>
            <ac:picMk id="6" creationId="{F397A428-B4A2-A3CE-A2F2-D191991C2EFC}"/>
          </ac:picMkLst>
        </pc:picChg>
        <pc:picChg chg="del">
          <ac:chgData name="瑛莉菜 羽田" userId="64c7e7a027abc1d1" providerId="LiveId" clId="{8C0BEEAC-B7A4-49B0-8022-EC0A5F0E54AD}" dt="2024-09-17T06:27:50.171" v="35" actId="478"/>
          <ac:picMkLst>
            <pc:docMk/>
            <pc:sldMk cId="4010063240" sldId="375"/>
            <ac:picMk id="8" creationId="{152A2460-5725-69E2-6547-28485EF05A71}"/>
          </ac:picMkLst>
        </pc:picChg>
        <pc:picChg chg="add mod">
          <ac:chgData name="瑛莉菜 羽田" userId="64c7e7a027abc1d1" providerId="LiveId" clId="{8C0BEEAC-B7A4-49B0-8022-EC0A5F0E54AD}" dt="2024-09-17T06:28:30.462" v="44" actId="1076"/>
          <ac:picMkLst>
            <pc:docMk/>
            <pc:sldMk cId="4010063240" sldId="375"/>
            <ac:picMk id="9" creationId="{332893E2-6515-4E1F-4796-3174CE9C170C}"/>
          </ac:picMkLst>
        </pc:picChg>
        <pc:picChg chg="add mod">
          <ac:chgData name="瑛莉菜 羽田" userId="64c7e7a027abc1d1" providerId="LiveId" clId="{8C0BEEAC-B7A4-49B0-8022-EC0A5F0E54AD}" dt="2024-09-17T06:28:57.952" v="49" actId="1076"/>
          <ac:picMkLst>
            <pc:docMk/>
            <pc:sldMk cId="4010063240" sldId="375"/>
            <ac:picMk id="33" creationId="{979D8557-4B39-2A48-B47C-689FEEAC8AF0}"/>
          </ac:picMkLst>
        </pc:picChg>
        <pc:picChg chg="del">
          <ac:chgData name="瑛莉菜 羽田" userId="64c7e7a027abc1d1" providerId="LiveId" clId="{8C0BEEAC-B7A4-49B0-8022-EC0A5F0E54AD}" dt="2024-09-17T06:27:50.776" v="36" actId="478"/>
          <ac:picMkLst>
            <pc:docMk/>
            <pc:sldMk cId="4010063240" sldId="375"/>
            <ac:picMk id="35" creationId="{B38BDF6D-F5AD-899B-DB95-C204FABD183A}"/>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sldChg chg="addSp delSp modSp mod">
        <pc:chgData name="瑛莉菜 羽田" userId="64c7e7a027abc1d1" providerId="LiveId" clId="{3F46F59C-4252-474D-BF7D-0BA2D3747347}" dt="2024-09-17T05:56:16.017" v="69" actId="1076"/>
        <pc:sldMkLst>
          <pc:docMk/>
          <pc:sldMk cId="4010063240" sldId="375"/>
        </pc:sldMkLst>
        <pc:spChg chg="mod">
          <ac:chgData name="瑛莉菜 羽田" userId="64c7e7a027abc1d1" providerId="LiveId" clId="{3F46F59C-4252-474D-BF7D-0BA2D3747347}" dt="2024-09-17T05:54:21.946" v="40" actId="20577"/>
          <ac:spMkLst>
            <pc:docMk/>
            <pc:sldMk cId="4010063240" sldId="375"/>
            <ac:spMk id="2" creationId="{9C6C646A-4932-0ED0-0A88-228322997931}"/>
          </ac:spMkLst>
        </pc:spChg>
        <pc:spChg chg="mod">
          <ac:chgData name="瑛莉菜 羽田" userId="64c7e7a027abc1d1" providerId="LiveId" clId="{3F46F59C-4252-474D-BF7D-0BA2D3747347}" dt="2024-09-17T05:53:42.516" v="14" actId="20577"/>
          <ac:spMkLst>
            <pc:docMk/>
            <pc:sldMk cId="4010063240" sldId="375"/>
            <ac:spMk id="10" creationId="{C3C3B70E-4FFF-B141-8B18-557D6A287CFD}"/>
          </ac:spMkLst>
        </pc:spChg>
        <pc:spChg chg="mod">
          <ac:chgData name="瑛莉菜 羽田" userId="64c7e7a027abc1d1" providerId="LiveId" clId="{3F46F59C-4252-474D-BF7D-0BA2D3747347}" dt="2024-09-17T05:55:13.500" v="52" actId="20577"/>
          <ac:spMkLst>
            <pc:docMk/>
            <pc:sldMk cId="4010063240" sldId="375"/>
            <ac:spMk id="14" creationId="{4C1CE79F-7A8C-E943-C2CD-9B9D895545B4}"/>
          </ac:spMkLst>
        </pc:spChg>
        <pc:spChg chg="mod">
          <ac:chgData name="瑛莉菜 羽田" userId="64c7e7a027abc1d1" providerId="LiveId" clId="{3F46F59C-4252-474D-BF7D-0BA2D3747347}" dt="2024-09-17T05:53:22.847" v="0"/>
          <ac:spMkLst>
            <pc:docMk/>
            <pc:sldMk cId="4010063240" sldId="375"/>
            <ac:spMk id="23" creationId="{00000000-0000-0000-0000-000000000000}"/>
          </ac:spMkLst>
        </pc:spChg>
        <pc:spChg chg="mod">
          <ac:chgData name="瑛莉菜 羽田" userId="64c7e7a027abc1d1" providerId="LiveId" clId="{3F46F59C-4252-474D-BF7D-0BA2D3747347}" dt="2024-09-17T05:53:32.125" v="10"/>
          <ac:spMkLst>
            <pc:docMk/>
            <pc:sldMk cId="4010063240" sldId="375"/>
            <ac:spMk id="65" creationId="{00000000-0000-0000-0000-000000000000}"/>
          </ac:spMkLst>
        </pc:spChg>
        <pc:picChg chg="add mod">
          <ac:chgData name="瑛莉菜 羽田" userId="64c7e7a027abc1d1" providerId="LiveId" clId="{3F46F59C-4252-474D-BF7D-0BA2D3747347}" dt="2024-09-17T05:56:01.699" v="66" actId="14100"/>
          <ac:picMkLst>
            <pc:docMk/>
            <pc:sldMk cId="4010063240" sldId="375"/>
            <ac:picMk id="5" creationId="{B1A95C9E-1F75-0BD2-9306-164C8DDCD131}"/>
          </ac:picMkLst>
        </pc:picChg>
        <pc:picChg chg="del">
          <ac:chgData name="瑛莉菜 羽田" userId="64c7e7a027abc1d1" providerId="LiveId" clId="{3F46F59C-4252-474D-BF7D-0BA2D3747347}" dt="2024-09-17T05:55:15.972" v="53" actId="478"/>
          <ac:picMkLst>
            <pc:docMk/>
            <pc:sldMk cId="4010063240" sldId="375"/>
            <ac:picMk id="6" creationId="{D8A6B907-C672-35F6-1512-C381AEB20489}"/>
          </ac:picMkLst>
        </pc:picChg>
        <pc:picChg chg="del">
          <ac:chgData name="瑛莉菜 羽田" userId="64c7e7a027abc1d1" providerId="LiveId" clId="{3F46F59C-4252-474D-BF7D-0BA2D3747347}" dt="2024-09-17T05:55:16.564" v="54" actId="478"/>
          <ac:picMkLst>
            <pc:docMk/>
            <pc:sldMk cId="4010063240" sldId="375"/>
            <ac:picMk id="8" creationId="{C9957253-585B-F2CB-0864-AB7175032055}"/>
          </ac:picMkLst>
        </pc:picChg>
        <pc:picChg chg="add mod">
          <ac:chgData name="瑛莉菜 羽田" userId="64c7e7a027abc1d1" providerId="LiveId" clId="{3F46F59C-4252-474D-BF7D-0BA2D3747347}" dt="2024-09-17T05:56:04.523" v="67" actId="1076"/>
          <ac:picMkLst>
            <pc:docMk/>
            <pc:sldMk cId="4010063240" sldId="375"/>
            <ac:picMk id="9" creationId="{82B39DB1-E1CD-0DE9-C515-396F164E6E56}"/>
          </ac:picMkLst>
        </pc:picChg>
        <pc:picChg chg="add mod">
          <ac:chgData name="瑛莉菜 羽田" userId="64c7e7a027abc1d1" providerId="LiveId" clId="{3F46F59C-4252-474D-BF7D-0BA2D3747347}" dt="2024-09-17T05:56:16.017" v="69" actId="1076"/>
          <ac:picMkLst>
            <pc:docMk/>
            <pc:sldMk cId="4010063240" sldId="375"/>
            <ac:picMk id="25" creationId="{CCAA7C8B-A87B-1158-CDFE-1D490F4EE9B9}"/>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sldChg chg="addSp delSp modSp mod">
        <pc:chgData name="瑛莉菜 羽田" userId="64c7e7a027abc1d1" providerId="LiveId" clId="{197FC229-DC39-42D2-973B-817600DD6952}" dt="2024-09-17T07:17:34.971" v="49" actId="1076"/>
        <pc:sldMkLst>
          <pc:docMk/>
          <pc:sldMk cId="4010063240" sldId="375"/>
        </pc:sldMkLst>
        <pc:spChg chg="mod">
          <ac:chgData name="瑛莉菜 羽田" userId="64c7e7a027abc1d1" providerId="LiveId" clId="{197FC229-DC39-42D2-973B-817600DD6952}" dt="2024-09-17T07:16:14.258" v="32"/>
          <ac:spMkLst>
            <pc:docMk/>
            <pc:sldMk cId="4010063240" sldId="375"/>
            <ac:spMk id="2" creationId="{9C6C646A-4932-0ED0-0A88-228322997931}"/>
          </ac:spMkLst>
        </pc:spChg>
        <pc:spChg chg="mod">
          <ac:chgData name="瑛莉菜 羽田" userId="64c7e7a027abc1d1" providerId="LiveId" clId="{197FC229-DC39-42D2-973B-817600DD6952}" dt="2024-09-17T07:17:34.971" v="49" actId="1076"/>
          <ac:spMkLst>
            <pc:docMk/>
            <pc:sldMk cId="4010063240" sldId="375"/>
            <ac:spMk id="14" creationId="{4C1CE79F-7A8C-E943-C2CD-9B9D895545B4}"/>
          </ac:spMkLst>
        </pc:spChg>
        <pc:spChg chg="mod">
          <ac:chgData name="瑛莉菜 羽田" userId="64c7e7a027abc1d1" providerId="LiveId" clId="{197FC229-DC39-42D2-973B-817600DD6952}" dt="2024-09-17T07:15:43.699" v="21" actId="20577"/>
          <ac:spMkLst>
            <pc:docMk/>
            <pc:sldMk cId="4010063240" sldId="375"/>
            <ac:spMk id="23" creationId="{00000000-0000-0000-0000-000000000000}"/>
          </ac:spMkLst>
        </pc:spChg>
        <pc:spChg chg="mod">
          <ac:chgData name="瑛莉菜 羽田" userId="64c7e7a027abc1d1" providerId="LiveId" clId="{197FC229-DC39-42D2-973B-817600DD6952}" dt="2024-09-17T07:16:05.584" v="31"/>
          <ac:spMkLst>
            <pc:docMk/>
            <pc:sldMk cId="4010063240" sldId="375"/>
            <ac:spMk id="65" creationId="{00000000-0000-0000-0000-000000000000}"/>
          </ac:spMkLst>
        </pc:spChg>
        <pc:picChg chg="del">
          <ac:chgData name="瑛莉菜 羽田" userId="64c7e7a027abc1d1" providerId="LiveId" clId="{197FC229-DC39-42D2-973B-817600DD6952}" dt="2024-09-17T07:16:33.761" v="37" actId="478"/>
          <ac:picMkLst>
            <pc:docMk/>
            <pc:sldMk cId="4010063240" sldId="375"/>
            <ac:picMk id="5" creationId="{3C228248-DD74-E90E-B10A-B396A9E4086B}"/>
          </ac:picMkLst>
        </pc:picChg>
        <pc:picChg chg="add mod">
          <ac:chgData name="瑛莉菜 羽田" userId="64c7e7a027abc1d1" providerId="LiveId" clId="{197FC229-DC39-42D2-973B-817600DD6952}" dt="2024-09-17T07:16:51.621" v="43" actId="1076"/>
          <ac:picMkLst>
            <pc:docMk/>
            <pc:sldMk cId="4010063240" sldId="375"/>
            <ac:picMk id="6" creationId="{56CF2F10-BA9F-C932-29B5-80D939176160}"/>
          </ac:picMkLst>
        </pc:picChg>
        <pc:picChg chg="add mod">
          <ac:chgData name="瑛莉菜 羽田" userId="64c7e7a027abc1d1" providerId="LiveId" clId="{197FC229-DC39-42D2-973B-817600DD6952}" dt="2024-09-17T07:17:14.519" v="48" actId="1076"/>
          <ac:picMkLst>
            <pc:docMk/>
            <pc:sldMk cId="4010063240" sldId="375"/>
            <ac:picMk id="8" creationId="{828A0703-E26D-4340-6C6C-56ADC8C5872E}"/>
          </ac:picMkLst>
        </pc:picChg>
        <pc:picChg chg="del">
          <ac:chgData name="瑛莉菜 羽田" userId="64c7e7a027abc1d1" providerId="LiveId" clId="{197FC229-DC39-42D2-973B-817600DD6952}" dt="2024-09-17T07:16:34.312" v="38" actId="478"/>
          <ac:picMkLst>
            <pc:docMk/>
            <pc:sldMk cId="4010063240" sldId="375"/>
            <ac:picMk id="9" creationId="{1B0F2CCB-EAF8-CF94-3B69-8F2EB9E73E6F}"/>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sldChg chg="addSp delSp modSp mod">
        <pc:chgData name="瑛莉菜 羽田" userId="64c7e7a027abc1d1" providerId="LiveId" clId="{8F6F2782-297F-4D73-BEAF-738579692649}" dt="2024-09-17T05:41:41.109" v="130"/>
        <pc:sldMkLst>
          <pc:docMk/>
          <pc:sldMk cId="4010063240" sldId="375"/>
        </pc:sldMkLst>
        <pc:spChg chg="mod">
          <ac:chgData name="瑛莉菜 羽田" userId="64c7e7a027abc1d1" providerId="LiveId" clId="{8F6F2782-297F-4D73-BEAF-738579692649}" dt="2024-09-17T05:39:15.885" v="98" actId="20577"/>
          <ac:spMkLst>
            <pc:docMk/>
            <pc:sldMk cId="4010063240" sldId="375"/>
            <ac:spMk id="2" creationId="{9C6C646A-4932-0ED0-0A88-228322997931}"/>
          </ac:spMkLst>
        </pc:spChg>
        <pc:spChg chg="mod">
          <ac:chgData name="瑛莉菜 羽田" userId="64c7e7a027abc1d1" providerId="LiveId" clId="{8F6F2782-297F-4D73-BEAF-738579692649}" dt="2024-09-17T05:39:30.736" v="106"/>
          <ac:spMkLst>
            <pc:docMk/>
            <pc:sldMk cId="4010063240" sldId="375"/>
            <ac:spMk id="10" creationId="{C3C3B70E-4FFF-B141-8B18-557D6A287CFD}"/>
          </ac:spMkLst>
        </pc:spChg>
        <pc:spChg chg="mod">
          <ac:chgData name="瑛莉菜 羽田" userId="64c7e7a027abc1d1" providerId="LiveId" clId="{8F6F2782-297F-4D73-BEAF-738579692649}" dt="2024-09-17T05:41:41.109" v="130"/>
          <ac:spMkLst>
            <pc:docMk/>
            <pc:sldMk cId="4010063240" sldId="375"/>
            <ac:spMk id="14" creationId="{4C1CE79F-7A8C-E943-C2CD-9B9D895545B4}"/>
          </ac:spMkLst>
        </pc:spChg>
        <pc:spChg chg="mod">
          <ac:chgData name="瑛莉菜 羽田" userId="64c7e7a027abc1d1" providerId="LiveId" clId="{8F6F2782-297F-4D73-BEAF-738579692649}" dt="2024-09-17T05:38:37.559" v="0"/>
          <ac:spMkLst>
            <pc:docMk/>
            <pc:sldMk cId="4010063240" sldId="375"/>
            <ac:spMk id="23" creationId="{00000000-0000-0000-0000-000000000000}"/>
          </ac:spMkLst>
        </pc:spChg>
        <pc:spChg chg="mod">
          <ac:chgData name="瑛莉菜 羽田" userId="64c7e7a027abc1d1" providerId="LiveId" clId="{8F6F2782-297F-4D73-BEAF-738579692649}" dt="2024-09-17T05:38:45.726" v="10"/>
          <ac:spMkLst>
            <pc:docMk/>
            <pc:sldMk cId="4010063240" sldId="375"/>
            <ac:spMk id="65" creationId="{00000000-0000-0000-0000-000000000000}"/>
          </ac:spMkLst>
        </pc:spChg>
        <pc:picChg chg="del">
          <ac:chgData name="瑛莉菜 羽田" userId="64c7e7a027abc1d1" providerId="LiveId" clId="{8F6F2782-297F-4D73-BEAF-738579692649}" dt="2024-09-17T05:39:37.089" v="107" actId="478"/>
          <ac:picMkLst>
            <pc:docMk/>
            <pc:sldMk cId="4010063240" sldId="375"/>
            <ac:picMk id="5" creationId="{448B1C78-9211-5218-2468-34623671F7BE}"/>
          </ac:picMkLst>
        </pc:picChg>
        <pc:picChg chg="add mod">
          <ac:chgData name="瑛莉菜 羽田" userId="64c7e7a027abc1d1" providerId="LiveId" clId="{8F6F2782-297F-4D73-BEAF-738579692649}" dt="2024-09-17T05:40:22.805" v="113" actId="14100"/>
          <ac:picMkLst>
            <pc:docMk/>
            <pc:sldMk cId="4010063240" sldId="375"/>
            <ac:picMk id="6" creationId="{1D3B8F25-31AF-B98A-FF43-34585C315B47}"/>
          </ac:picMkLst>
        </pc:picChg>
        <pc:picChg chg="add mod">
          <ac:chgData name="瑛莉菜 羽田" userId="64c7e7a027abc1d1" providerId="LiveId" clId="{8F6F2782-297F-4D73-BEAF-738579692649}" dt="2024-09-17T05:40:38.945" v="116" actId="1076"/>
          <ac:picMkLst>
            <pc:docMk/>
            <pc:sldMk cId="4010063240" sldId="375"/>
            <ac:picMk id="8" creationId="{92F581D2-B7F3-73B5-E64E-B4D15D813F8D}"/>
          </ac:picMkLst>
        </pc:picChg>
        <pc:picChg chg="del">
          <ac:chgData name="瑛莉菜 羽田" userId="64c7e7a027abc1d1" providerId="LiveId" clId="{8F6F2782-297F-4D73-BEAF-738579692649}" dt="2024-09-17T05:39:37.530" v="108" actId="478"/>
          <ac:picMkLst>
            <pc:docMk/>
            <pc:sldMk cId="4010063240" sldId="375"/>
            <ac:picMk id="9" creationId="{C7F86CE6-5C70-D04E-C919-89124E63D77A}"/>
          </ac:picMkLst>
        </pc:picChg>
        <pc:picChg chg="add mod">
          <ac:chgData name="瑛莉菜 羽田" userId="64c7e7a027abc1d1" providerId="LiveId" clId="{8F6F2782-297F-4D73-BEAF-738579692649}" dt="2024-09-17T05:40:55.039" v="121" actId="1076"/>
          <ac:picMkLst>
            <pc:docMk/>
            <pc:sldMk cId="4010063240" sldId="375"/>
            <ac:picMk id="25" creationId="{37308A80-A757-EB88-F6FB-D20CBA3A1819}"/>
          </ac:picMkLst>
        </pc:picChg>
        <pc:picChg chg="del">
          <ac:chgData name="瑛莉菜 羽田" userId="64c7e7a027abc1d1" providerId="LiveId" clId="{8F6F2782-297F-4D73-BEAF-738579692649}" dt="2024-09-17T05:39:38.100" v="109" actId="478"/>
          <ac:picMkLst>
            <pc:docMk/>
            <pc:sldMk cId="4010063240" sldId="375"/>
            <ac:picMk id="29" creationId="{54F870FD-61B6-A300-4800-2F543F7810C9}"/>
          </ac:picMkLst>
        </pc:picChg>
      </pc:sldChg>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sldChg chg="addSp delSp modSp mod">
        <pc:chgData name="瑛莉菜 羽田" userId="64c7e7a027abc1d1" providerId="LiveId" clId="{F7E8D066-3161-49C1-97F7-BB27256EF6B1}" dt="2024-09-17T05:59:19.913" v="52" actId="1076"/>
        <pc:sldMkLst>
          <pc:docMk/>
          <pc:sldMk cId="4010063240" sldId="375"/>
        </pc:sldMkLst>
        <pc:spChg chg="mod">
          <ac:chgData name="瑛莉菜 羽田" userId="64c7e7a027abc1d1" providerId="LiveId" clId="{F7E8D066-3161-49C1-97F7-BB27256EF6B1}" dt="2024-09-17T05:57:52.601" v="36" actId="20577"/>
          <ac:spMkLst>
            <pc:docMk/>
            <pc:sldMk cId="4010063240" sldId="375"/>
            <ac:spMk id="2" creationId="{9C6C646A-4932-0ED0-0A88-228322997931}"/>
          </ac:spMkLst>
        </pc:spChg>
        <pc:spChg chg="mod">
          <ac:chgData name="瑛莉菜 羽田" userId="64c7e7a027abc1d1" providerId="LiveId" clId="{F7E8D066-3161-49C1-97F7-BB27256EF6B1}" dt="2024-09-17T05:58:19.831" v="40" actId="20577"/>
          <ac:spMkLst>
            <pc:docMk/>
            <pc:sldMk cId="4010063240" sldId="375"/>
            <ac:spMk id="14" creationId="{4C1CE79F-7A8C-E943-C2CD-9B9D895545B4}"/>
          </ac:spMkLst>
        </pc:spChg>
        <pc:spChg chg="mod">
          <ac:chgData name="瑛莉菜 羽田" userId="64c7e7a027abc1d1" providerId="LiveId" clId="{F7E8D066-3161-49C1-97F7-BB27256EF6B1}" dt="2024-09-17T05:57:21.263" v="0"/>
          <ac:spMkLst>
            <pc:docMk/>
            <pc:sldMk cId="4010063240" sldId="375"/>
            <ac:spMk id="23" creationId="{00000000-0000-0000-0000-000000000000}"/>
          </ac:spMkLst>
        </pc:spChg>
        <pc:spChg chg="mod">
          <ac:chgData name="瑛莉菜 羽田" userId="64c7e7a027abc1d1" providerId="LiveId" clId="{F7E8D066-3161-49C1-97F7-BB27256EF6B1}" dt="2024-09-17T05:57:29.576" v="10"/>
          <ac:spMkLst>
            <pc:docMk/>
            <pc:sldMk cId="4010063240" sldId="375"/>
            <ac:spMk id="65" creationId="{00000000-0000-0000-0000-000000000000}"/>
          </ac:spMkLst>
        </pc:spChg>
        <pc:picChg chg="del">
          <ac:chgData name="瑛莉菜 羽田" userId="64c7e7a027abc1d1" providerId="LiveId" clId="{F7E8D066-3161-49C1-97F7-BB27256EF6B1}" dt="2024-09-17T05:58:23.015" v="41" actId="478"/>
          <ac:picMkLst>
            <pc:docMk/>
            <pc:sldMk cId="4010063240" sldId="375"/>
            <ac:picMk id="5" creationId="{B1A95C9E-1F75-0BD2-9306-164C8DDCD131}"/>
          </ac:picMkLst>
        </pc:picChg>
        <pc:picChg chg="add mod">
          <ac:chgData name="瑛莉菜 羽田" userId="64c7e7a027abc1d1" providerId="LiveId" clId="{F7E8D066-3161-49C1-97F7-BB27256EF6B1}" dt="2024-09-17T05:58:46.499" v="47" actId="1076"/>
          <ac:picMkLst>
            <pc:docMk/>
            <pc:sldMk cId="4010063240" sldId="375"/>
            <ac:picMk id="6" creationId="{467A56C2-BDB0-9CDA-D637-977B700AD6EB}"/>
          </ac:picMkLst>
        </pc:picChg>
        <pc:picChg chg="add mod">
          <ac:chgData name="瑛莉菜 羽田" userId="64c7e7a027abc1d1" providerId="LiveId" clId="{F7E8D066-3161-49C1-97F7-BB27256EF6B1}" dt="2024-09-17T05:59:04.841" v="50" actId="1076"/>
          <ac:picMkLst>
            <pc:docMk/>
            <pc:sldMk cId="4010063240" sldId="375"/>
            <ac:picMk id="8" creationId="{DAEA71BE-CD29-AAB4-9266-CE4F676644A3}"/>
          </ac:picMkLst>
        </pc:picChg>
        <pc:picChg chg="del">
          <ac:chgData name="瑛莉菜 羽田" userId="64c7e7a027abc1d1" providerId="LiveId" clId="{F7E8D066-3161-49C1-97F7-BB27256EF6B1}" dt="2024-09-17T05:58:23.633" v="42" actId="478"/>
          <ac:picMkLst>
            <pc:docMk/>
            <pc:sldMk cId="4010063240" sldId="375"/>
            <ac:picMk id="9" creationId="{82B39DB1-E1CD-0DE9-C515-396F164E6E56}"/>
          </ac:picMkLst>
        </pc:picChg>
        <pc:picChg chg="add mod">
          <ac:chgData name="瑛莉菜 羽田" userId="64c7e7a027abc1d1" providerId="LiveId" clId="{F7E8D066-3161-49C1-97F7-BB27256EF6B1}" dt="2024-09-17T05:59:19.913" v="52" actId="1076"/>
          <ac:picMkLst>
            <pc:docMk/>
            <pc:sldMk cId="4010063240" sldId="375"/>
            <ac:picMk id="29" creationId="{C85001B2-1586-F4C5-2176-445E576E5906}"/>
          </ac:picMkLst>
        </pc:picChg>
      </pc:sldChg>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sldChg chg="addSp delSp modSp mod">
        <pc:chgData name="瑛莉菜 羽田" userId="64c7e7a027abc1d1" providerId="LiveId" clId="{72CE6FB9-6853-405E-B54C-E197F15BA6F7}" dt="2024-09-17T06:05:14.469" v="58" actId="1076"/>
        <pc:sldMkLst>
          <pc:docMk/>
          <pc:sldMk cId="4010063240" sldId="375"/>
        </pc:sldMkLst>
        <pc:spChg chg="mod">
          <ac:chgData name="瑛莉菜 羽田" userId="64c7e7a027abc1d1" providerId="LiveId" clId="{72CE6FB9-6853-405E-B54C-E197F15BA6F7}" dt="2024-09-17T06:03:37.717" v="40" actId="20577"/>
          <ac:spMkLst>
            <pc:docMk/>
            <pc:sldMk cId="4010063240" sldId="375"/>
            <ac:spMk id="2" creationId="{9C6C646A-4932-0ED0-0A88-228322997931}"/>
          </ac:spMkLst>
        </pc:spChg>
        <pc:spChg chg="mod">
          <ac:chgData name="瑛莉菜 羽田" userId="64c7e7a027abc1d1" providerId="LiveId" clId="{72CE6FB9-6853-405E-B54C-E197F15BA6F7}" dt="2024-09-17T06:03:20.851" v="14"/>
          <ac:spMkLst>
            <pc:docMk/>
            <pc:sldMk cId="4010063240" sldId="375"/>
            <ac:spMk id="10" creationId="{C3C3B70E-4FFF-B141-8B18-557D6A287CFD}"/>
          </ac:spMkLst>
        </pc:spChg>
        <pc:spChg chg="mod">
          <ac:chgData name="瑛莉菜 羽田" userId="64c7e7a027abc1d1" providerId="LiveId" clId="{72CE6FB9-6853-405E-B54C-E197F15BA6F7}" dt="2024-09-17T06:04:05.573" v="47"/>
          <ac:spMkLst>
            <pc:docMk/>
            <pc:sldMk cId="4010063240" sldId="375"/>
            <ac:spMk id="14" creationId="{4C1CE79F-7A8C-E943-C2CD-9B9D895545B4}"/>
          </ac:spMkLst>
        </pc:spChg>
        <pc:spChg chg="mod">
          <ac:chgData name="瑛莉菜 羽田" userId="64c7e7a027abc1d1" providerId="LiveId" clId="{72CE6FB9-6853-405E-B54C-E197F15BA6F7}" dt="2024-09-17T06:03:02.385" v="10" actId="20577"/>
          <ac:spMkLst>
            <pc:docMk/>
            <pc:sldMk cId="4010063240" sldId="375"/>
            <ac:spMk id="23" creationId="{00000000-0000-0000-0000-000000000000}"/>
          </ac:spMkLst>
        </pc:spChg>
        <pc:spChg chg="mod">
          <ac:chgData name="瑛莉菜 羽田" userId="64c7e7a027abc1d1" providerId="LiveId" clId="{72CE6FB9-6853-405E-B54C-E197F15BA6F7}" dt="2024-09-17T06:03:13.270" v="13"/>
          <ac:spMkLst>
            <pc:docMk/>
            <pc:sldMk cId="4010063240" sldId="375"/>
            <ac:spMk id="65" creationId="{00000000-0000-0000-0000-000000000000}"/>
          </ac:spMkLst>
        </pc:spChg>
        <pc:picChg chg="add mod">
          <ac:chgData name="瑛莉菜 羽田" userId="64c7e7a027abc1d1" providerId="LiveId" clId="{72CE6FB9-6853-405E-B54C-E197F15BA6F7}" dt="2024-09-17T06:04:29.018" v="50" actId="1076"/>
          <ac:picMkLst>
            <pc:docMk/>
            <pc:sldMk cId="4010063240" sldId="375"/>
            <ac:picMk id="5" creationId="{E49ABFE5-422E-A870-4DD8-A0824659993B}"/>
          </ac:picMkLst>
        </pc:picChg>
        <pc:picChg chg="del">
          <ac:chgData name="瑛莉菜 羽田" userId="64c7e7a027abc1d1" providerId="LiveId" clId="{72CE6FB9-6853-405E-B54C-E197F15BA6F7}" dt="2024-09-17T06:03:05.072" v="11" actId="478"/>
          <ac:picMkLst>
            <pc:docMk/>
            <pc:sldMk cId="4010063240" sldId="375"/>
            <ac:picMk id="6" creationId="{467A56C2-BDB0-9CDA-D637-977B700AD6EB}"/>
          </ac:picMkLst>
        </pc:picChg>
        <pc:picChg chg="del">
          <ac:chgData name="瑛莉菜 羽田" userId="64c7e7a027abc1d1" providerId="LiveId" clId="{72CE6FB9-6853-405E-B54C-E197F15BA6F7}" dt="2024-09-17T06:03:05.745" v="12" actId="478"/>
          <ac:picMkLst>
            <pc:docMk/>
            <pc:sldMk cId="4010063240" sldId="375"/>
            <ac:picMk id="8" creationId="{DAEA71BE-CD29-AAB4-9266-CE4F676644A3}"/>
          </ac:picMkLst>
        </pc:picChg>
        <pc:picChg chg="add mod">
          <ac:chgData name="瑛莉菜 羽田" userId="64c7e7a027abc1d1" providerId="LiveId" clId="{72CE6FB9-6853-405E-B54C-E197F15BA6F7}" dt="2024-09-17T06:04:52.496" v="55" actId="1076"/>
          <ac:picMkLst>
            <pc:docMk/>
            <pc:sldMk cId="4010063240" sldId="375"/>
            <ac:picMk id="9" creationId="{91C37DFE-C45E-94D3-D19A-DF9524B872C6}"/>
          </ac:picMkLst>
        </pc:picChg>
        <pc:picChg chg="add mod">
          <ac:chgData name="瑛莉菜 羽田" userId="64c7e7a027abc1d1" providerId="LiveId" clId="{72CE6FB9-6853-405E-B54C-E197F15BA6F7}" dt="2024-09-17T06:05:14.469" v="58" actId="1076"/>
          <ac:picMkLst>
            <pc:docMk/>
            <pc:sldMk cId="4010063240" sldId="375"/>
            <ac:picMk id="33" creationId="{E66B8DA2-E63C-9C74-14D4-7D4A770E6FE3}"/>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sldChg chg="addSp delSp modSp mod">
        <pc:chgData name="瑛莉菜 羽田" userId="64c7e7a027abc1d1" providerId="LiveId" clId="{2BCB20D8-A613-45D8-A406-3CCD3A6439C6}" dt="2024-09-17T07:29:13.888" v="52" actId="1076"/>
        <pc:sldMkLst>
          <pc:docMk/>
          <pc:sldMk cId="4010063240" sldId="375"/>
        </pc:sldMkLst>
        <pc:spChg chg="mod">
          <ac:chgData name="瑛莉菜 羽田" userId="64c7e7a027abc1d1" providerId="LiveId" clId="{2BCB20D8-A613-45D8-A406-3CCD3A6439C6}" dt="2024-09-17T07:27:44.074" v="33"/>
          <ac:spMkLst>
            <pc:docMk/>
            <pc:sldMk cId="4010063240" sldId="375"/>
            <ac:spMk id="2" creationId="{9C6C646A-4932-0ED0-0A88-228322997931}"/>
          </ac:spMkLst>
        </pc:spChg>
        <pc:spChg chg="mod">
          <ac:chgData name="瑛莉菜 羽田" userId="64c7e7a027abc1d1" providerId="LiveId" clId="{2BCB20D8-A613-45D8-A406-3CCD3A6439C6}" dt="2024-09-17T07:26:56.375" v="28" actId="20577"/>
          <ac:spMkLst>
            <pc:docMk/>
            <pc:sldMk cId="4010063240" sldId="375"/>
            <ac:spMk id="10" creationId="{C3C3B70E-4FFF-B141-8B18-557D6A287CFD}"/>
          </ac:spMkLst>
        </pc:spChg>
        <pc:spChg chg="mod">
          <ac:chgData name="瑛莉菜 羽田" userId="64c7e7a027abc1d1" providerId="LiveId" clId="{2BCB20D8-A613-45D8-A406-3CCD3A6439C6}" dt="2024-09-17T07:28:15.439" v="38" actId="1076"/>
          <ac:spMkLst>
            <pc:docMk/>
            <pc:sldMk cId="4010063240" sldId="375"/>
            <ac:spMk id="14" creationId="{4C1CE79F-7A8C-E943-C2CD-9B9D895545B4}"/>
          </ac:spMkLst>
        </pc:spChg>
        <pc:spChg chg="mod">
          <ac:chgData name="瑛莉菜 羽田" userId="64c7e7a027abc1d1" providerId="LiveId" clId="{2BCB20D8-A613-45D8-A406-3CCD3A6439C6}" dt="2024-09-17T07:26:40.600" v="14" actId="20577"/>
          <ac:spMkLst>
            <pc:docMk/>
            <pc:sldMk cId="4010063240" sldId="375"/>
            <ac:spMk id="23" creationId="{00000000-0000-0000-0000-000000000000}"/>
          </ac:spMkLst>
        </pc:spChg>
        <pc:spChg chg="mod">
          <ac:chgData name="瑛莉菜 羽田" userId="64c7e7a027abc1d1" providerId="LiveId" clId="{2BCB20D8-A613-45D8-A406-3CCD3A6439C6}" dt="2024-09-17T07:26:49.345" v="24"/>
          <ac:spMkLst>
            <pc:docMk/>
            <pc:sldMk cId="4010063240" sldId="375"/>
            <ac:spMk id="65" creationId="{00000000-0000-0000-0000-000000000000}"/>
          </ac:spMkLst>
        </pc:spChg>
        <pc:picChg chg="del">
          <ac:chgData name="瑛莉菜 羽田" userId="64c7e7a027abc1d1" providerId="LiveId" clId="{2BCB20D8-A613-45D8-A406-3CCD3A6439C6}" dt="2024-09-17T07:28:19.331" v="39" actId="478"/>
          <ac:picMkLst>
            <pc:docMk/>
            <pc:sldMk cId="4010063240" sldId="375"/>
            <ac:picMk id="5" creationId="{DE105D14-01CF-1CD2-CAA1-27576AF3F859}"/>
          </ac:picMkLst>
        </pc:picChg>
        <pc:picChg chg="add mod">
          <ac:chgData name="瑛莉菜 羽田" userId="64c7e7a027abc1d1" providerId="LiveId" clId="{2BCB20D8-A613-45D8-A406-3CCD3A6439C6}" dt="2024-09-17T07:28:37.327" v="46" actId="1076"/>
          <ac:picMkLst>
            <pc:docMk/>
            <pc:sldMk cId="4010063240" sldId="375"/>
            <ac:picMk id="6" creationId="{575ECA53-A056-322E-A4FD-031FDCC80819}"/>
          </ac:picMkLst>
        </pc:picChg>
        <pc:picChg chg="add mod">
          <ac:chgData name="瑛莉菜 羽田" userId="64c7e7a027abc1d1" providerId="LiveId" clId="{2BCB20D8-A613-45D8-A406-3CCD3A6439C6}" dt="2024-09-17T07:28:57.028" v="49" actId="1076"/>
          <ac:picMkLst>
            <pc:docMk/>
            <pc:sldMk cId="4010063240" sldId="375"/>
            <ac:picMk id="8" creationId="{B88C946D-877A-6A06-EBF9-5182F330BA30}"/>
          </ac:picMkLst>
        </pc:picChg>
        <pc:picChg chg="del">
          <ac:chgData name="瑛莉菜 羽田" userId="64c7e7a027abc1d1" providerId="LiveId" clId="{2BCB20D8-A613-45D8-A406-3CCD3A6439C6}" dt="2024-09-17T07:28:19.772" v="40" actId="478"/>
          <ac:picMkLst>
            <pc:docMk/>
            <pc:sldMk cId="4010063240" sldId="375"/>
            <ac:picMk id="9" creationId="{E0BAE760-580C-F114-79B5-62395DB121FB}"/>
          </ac:picMkLst>
        </pc:picChg>
        <pc:picChg chg="add mod">
          <ac:chgData name="瑛莉菜 羽田" userId="64c7e7a027abc1d1" providerId="LiveId" clId="{2BCB20D8-A613-45D8-A406-3CCD3A6439C6}" dt="2024-09-17T07:29:02.120" v="50"/>
          <ac:picMkLst>
            <pc:docMk/>
            <pc:sldMk cId="4010063240" sldId="375"/>
            <ac:picMk id="11" creationId="{BBA36083-48B3-8453-A165-F09E1A1E5ABB}"/>
          </ac:picMkLst>
        </pc:picChg>
        <pc:picChg chg="add mod">
          <ac:chgData name="瑛莉菜 羽田" userId="64c7e7a027abc1d1" providerId="LiveId" clId="{2BCB20D8-A613-45D8-A406-3CCD3A6439C6}" dt="2024-09-17T07:29:13.888" v="52" actId="1076"/>
          <ac:picMkLst>
            <pc:docMk/>
            <pc:sldMk cId="4010063240" sldId="375"/>
            <ac:picMk id="38" creationId="{24104AD3-DF70-B733-EBF4-2E9E6277C010}"/>
          </ac:picMkLst>
        </pc:picChg>
      </pc:sldChg>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sldChg chg="addSp delSp modSp mod">
        <pc:chgData name="瑛莉菜 羽田" userId="64c7e7a027abc1d1" providerId="LiveId" clId="{361E4713-CE5F-40B7-9C17-3904999B097A}" dt="2024-09-17T04:14:14.051" v="64" actId="1076"/>
        <pc:sldMkLst>
          <pc:docMk/>
          <pc:sldMk cId="4010063240" sldId="375"/>
        </pc:sldMkLst>
        <pc:spChg chg="mod">
          <ac:chgData name="瑛莉菜 羽田" userId="64c7e7a027abc1d1" providerId="LiveId" clId="{361E4713-CE5F-40B7-9C17-3904999B097A}" dt="2024-09-17T04:10:48.353" v="37" actId="20577"/>
          <ac:spMkLst>
            <pc:docMk/>
            <pc:sldMk cId="4010063240" sldId="375"/>
            <ac:spMk id="2" creationId="{9C6C646A-4932-0ED0-0A88-228322997931}"/>
          </ac:spMkLst>
        </pc:spChg>
        <pc:spChg chg="mod">
          <ac:chgData name="瑛莉菜 羽田" userId="64c7e7a027abc1d1" providerId="LiveId" clId="{361E4713-CE5F-40B7-9C17-3904999B097A}" dt="2024-09-17T04:10:25.722" v="2"/>
          <ac:spMkLst>
            <pc:docMk/>
            <pc:sldMk cId="4010063240" sldId="375"/>
            <ac:spMk id="10" creationId="{C3C3B70E-4FFF-B141-8B18-557D6A287CFD}"/>
          </ac:spMkLst>
        </pc:spChg>
        <pc:spChg chg="mod">
          <ac:chgData name="瑛莉菜 羽田" userId="64c7e7a027abc1d1" providerId="LiveId" clId="{361E4713-CE5F-40B7-9C17-3904999B097A}" dt="2024-09-17T04:12:48.593" v="44"/>
          <ac:spMkLst>
            <pc:docMk/>
            <pc:sldMk cId="4010063240" sldId="375"/>
            <ac:spMk id="14" creationId="{4C1CE79F-7A8C-E943-C2CD-9B9D895545B4}"/>
          </ac:spMkLst>
        </pc:spChg>
        <pc:spChg chg="mod">
          <ac:chgData name="瑛莉菜 羽田" userId="64c7e7a027abc1d1" providerId="LiveId" clId="{361E4713-CE5F-40B7-9C17-3904999B097A}" dt="2024-09-17T04:10:00.887" v="0"/>
          <ac:spMkLst>
            <pc:docMk/>
            <pc:sldMk cId="4010063240" sldId="375"/>
            <ac:spMk id="23" creationId="{00000000-0000-0000-0000-000000000000}"/>
          </ac:spMkLst>
        </pc:spChg>
        <pc:spChg chg="mod">
          <ac:chgData name="瑛莉菜 羽田" userId="64c7e7a027abc1d1" providerId="LiveId" clId="{361E4713-CE5F-40B7-9C17-3904999B097A}" dt="2024-09-17T04:10:12.304" v="1"/>
          <ac:spMkLst>
            <pc:docMk/>
            <pc:sldMk cId="4010063240" sldId="375"/>
            <ac:spMk id="65" creationId="{00000000-0000-0000-0000-000000000000}"/>
          </ac:spMkLst>
        </pc:spChg>
        <pc:spChg chg="mod">
          <ac:chgData name="瑛莉菜 羽田" userId="64c7e7a027abc1d1" providerId="LiveId" clId="{361E4713-CE5F-40B7-9C17-3904999B097A}" dt="2024-09-17T04:12:28.947" v="41"/>
          <ac:spMkLst>
            <pc:docMk/>
            <pc:sldMk cId="4010063240" sldId="375"/>
            <ac:spMk id="69" creationId="{00000000-0000-0000-0000-000000000000}"/>
          </ac:spMkLst>
        </pc:spChg>
        <pc:picChg chg="del">
          <ac:chgData name="瑛莉菜 羽田" userId="64c7e7a027abc1d1" providerId="LiveId" clId="{361E4713-CE5F-40B7-9C17-3904999B097A}" dt="2024-09-17T04:12:51.824" v="45" actId="478"/>
          <ac:picMkLst>
            <pc:docMk/>
            <pc:sldMk cId="4010063240" sldId="375"/>
            <ac:picMk id="5" creationId="{21EBCA69-F70E-1D4E-19B8-31E98DDEB70D}"/>
          </ac:picMkLst>
        </pc:picChg>
        <pc:picChg chg="add mod">
          <ac:chgData name="瑛莉菜 羽田" userId="64c7e7a027abc1d1" providerId="LiveId" clId="{361E4713-CE5F-40B7-9C17-3904999B097A}" dt="2024-09-17T04:13:13.930" v="51" actId="1076"/>
          <ac:picMkLst>
            <pc:docMk/>
            <pc:sldMk cId="4010063240" sldId="375"/>
            <ac:picMk id="6" creationId="{FC04821E-E713-3085-D8D8-780ED2BEC72F}"/>
          </ac:picMkLst>
        </pc:picChg>
        <pc:picChg chg="add mod">
          <ac:chgData name="瑛莉菜 羽田" userId="64c7e7a027abc1d1" providerId="LiveId" clId="{361E4713-CE5F-40B7-9C17-3904999B097A}" dt="2024-09-17T04:13:29.925" v="54" actId="1076"/>
          <ac:picMkLst>
            <pc:docMk/>
            <pc:sldMk cId="4010063240" sldId="375"/>
            <ac:picMk id="8" creationId="{6C9FA172-6BA3-8ABF-5587-942BC047BA35}"/>
          </ac:picMkLst>
        </pc:picChg>
        <pc:picChg chg="del">
          <ac:chgData name="瑛莉菜 羽田" userId="64c7e7a027abc1d1" providerId="LiveId" clId="{361E4713-CE5F-40B7-9C17-3904999B097A}" dt="2024-09-17T04:12:52.437" v="46" actId="478"/>
          <ac:picMkLst>
            <pc:docMk/>
            <pc:sldMk cId="4010063240" sldId="375"/>
            <ac:picMk id="9" creationId="{4AAEA867-C7CD-7855-6DD0-F6479178CF1A}"/>
          </ac:picMkLst>
        </pc:picChg>
        <pc:picChg chg="add mod">
          <ac:chgData name="瑛莉菜 羽田" userId="64c7e7a027abc1d1" providerId="LiveId" clId="{361E4713-CE5F-40B7-9C17-3904999B097A}" dt="2024-09-17T04:13:56.996" v="59" actId="1076"/>
          <ac:picMkLst>
            <pc:docMk/>
            <pc:sldMk cId="4010063240" sldId="375"/>
            <ac:picMk id="25" creationId="{4EEE86D0-F002-9473-D23B-374F7DA8C485}"/>
          </ac:picMkLst>
        </pc:picChg>
        <pc:picChg chg="add mod">
          <ac:chgData name="瑛莉菜 羽田" userId="64c7e7a027abc1d1" providerId="LiveId" clId="{361E4713-CE5F-40B7-9C17-3904999B097A}" dt="2024-09-17T04:14:14.051" v="64" actId="1076"/>
          <ac:picMkLst>
            <pc:docMk/>
            <pc:sldMk cId="4010063240" sldId="375"/>
            <ac:picMk id="30" creationId="{AEBA179A-A06D-F636-44AF-0E117ED68126}"/>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sldChg chg="addSp delSp modSp mod">
        <pc:chgData name="瑛莉菜 羽田" userId="64c7e7a027abc1d1" providerId="LiveId" clId="{DD190B30-573E-48BE-B5C4-A770568AECCC}" dt="2024-09-17T06:18:18.532" v="70" actId="1076"/>
        <pc:sldMkLst>
          <pc:docMk/>
          <pc:sldMk cId="4010063240" sldId="375"/>
        </pc:sldMkLst>
        <pc:spChg chg="mod">
          <ac:chgData name="瑛莉菜 羽田" userId="64c7e7a027abc1d1" providerId="LiveId" clId="{DD190B30-573E-48BE-B5C4-A770568AECCC}" dt="2024-09-17T06:16:45.482" v="51"/>
          <ac:spMkLst>
            <pc:docMk/>
            <pc:sldMk cId="4010063240" sldId="375"/>
            <ac:spMk id="2" creationId="{9C6C646A-4932-0ED0-0A88-228322997931}"/>
          </ac:spMkLst>
        </pc:spChg>
        <pc:spChg chg="mod">
          <ac:chgData name="瑛莉菜 羽田" userId="64c7e7a027abc1d1" providerId="LiveId" clId="{DD190B30-573E-48BE-B5C4-A770568AECCC}" dt="2024-09-17T06:17:20.554" v="56"/>
          <ac:spMkLst>
            <pc:docMk/>
            <pc:sldMk cId="4010063240" sldId="375"/>
            <ac:spMk id="14" creationId="{4C1CE79F-7A8C-E943-C2CD-9B9D895545B4}"/>
          </ac:spMkLst>
        </pc:spChg>
        <pc:spChg chg="mod">
          <ac:chgData name="瑛莉菜 羽田" userId="64c7e7a027abc1d1" providerId="LiveId" clId="{DD190B30-573E-48BE-B5C4-A770568AECCC}" dt="2024-09-17T06:15:25.988" v="0"/>
          <ac:spMkLst>
            <pc:docMk/>
            <pc:sldMk cId="4010063240" sldId="375"/>
            <ac:spMk id="23" creationId="{00000000-0000-0000-0000-000000000000}"/>
          </ac:spMkLst>
        </pc:spChg>
        <pc:spChg chg="mod">
          <ac:chgData name="瑛莉菜 羽田" userId="64c7e7a027abc1d1" providerId="LiveId" clId="{DD190B30-573E-48BE-B5C4-A770568AECCC}" dt="2024-09-17T06:15:34.561" v="10"/>
          <ac:spMkLst>
            <pc:docMk/>
            <pc:sldMk cId="4010063240" sldId="375"/>
            <ac:spMk id="65" creationId="{00000000-0000-0000-0000-000000000000}"/>
          </ac:spMkLst>
        </pc:spChg>
        <pc:picChg chg="del">
          <ac:chgData name="瑛莉菜 羽田" userId="64c7e7a027abc1d1" providerId="LiveId" clId="{DD190B30-573E-48BE-B5C4-A770568AECCC}" dt="2024-09-17T06:17:22.126" v="57" actId="478"/>
          <ac:picMkLst>
            <pc:docMk/>
            <pc:sldMk cId="4010063240" sldId="375"/>
            <ac:picMk id="5" creationId="{68237DDA-1FC1-7034-FF1A-F8292434C1DE}"/>
          </ac:picMkLst>
        </pc:picChg>
        <pc:picChg chg="add mod">
          <ac:chgData name="瑛莉菜 羽田" userId="64c7e7a027abc1d1" providerId="LiveId" clId="{DD190B30-573E-48BE-B5C4-A770568AECCC}" dt="2024-09-17T06:17:39.841" v="63" actId="14100"/>
          <ac:picMkLst>
            <pc:docMk/>
            <pc:sldMk cId="4010063240" sldId="375"/>
            <ac:picMk id="6" creationId="{426184B7-2015-3C46-99B3-04FBE76ADAF0}"/>
          </ac:picMkLst>
        </pc:picChg>
        <pc:picChg chg="add mod">
          <ac:chgData name="瑛莉菜 羽田" userId="64c7e7a027abc1d1" providerId="LiveId" clId="{DD190B30-573E-48BE-B5C4-A770568AECCC}" dt="2024-09-17T06:17:59.990" v="67" actId="1076"/>
          <ac:picMkLst>
            <pc:docMk/>
            <pc:sldMk cId="4010063240" sldId="375"/>
            <ac:picMk id="8" creationId="{910DA3CB-5955-EF68-A356-1C9E463CD4F6}"/>
          </ac:picMkLst>
        </pc:picChg>
        <pc:picChg chg="del">
          <ac:chgData name="瑛莉菜 羽田" userId="64c7e7a027abc1d1" providerId="LiveId" clId="{DD190B30-573E-48BE-B5C4-A770568AECCC}" dt="2024-09-17T06:17:22.668" v="58" actId="478"/>
          <ac:picMkLst>
            <pc:docMk/>
            <pc:sldMk cId="4010063240" sldId="375"/>
            <ac:picMk id="9" creationId="{481533FA-A7D7-77BD-AA27-8B43934151B7}"/>
          </ac:picMkLst>
        </pc:picChg>
        <pc:picChg chg="del">
          <ac:chgData name="瑛莉菜 羽田" userId="64c7e7a027abc1d1" providerId="LiveId" clId="{DD190B30-573E-48BE-B5C4-A770568AECCC}" dt="2024-09-17T06:17:23.075" v="59" actId="478"/>
          <ac:picMkLst>
            <pc:docMk/>
            <pc:sldMk cId="4010063240" sldId="375"/>
            <ac:picMk id="33" creationId="{0D3D38CF-21AB-A546-5080-EC6B448B985C}"/>
          </ac:picMkLst>
        </pc:picChg>
        <pc:picChg chg="add mod">
          <ac:chgData name="瑛莉菜 羽田" userId="64c7e7a027abc1d1" providerId="LiveId" clId="{DD190B30-573E-48BE-B5C4-A770568AECCC}" dt="2024-09-17T06:18:18.532" v="70" actId="1076"/>
          <ac:picMkLst>
            <pc:docMk/>
            <pc:sldMk cId="4010063240" sldId="375"/>
            <ac:picMk id="35" creationId="{EBE7B30A-D483-B518-774B-6C1E0AFE9CB7}"/>
          </ac:picMkLst>
        </pc:picChg>
      </pc:sldChg>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sldChg chg="addSp delSp modSp mod">
        <pc:chgData name="瑛莉菜 羽田" userId="64c7e7a027abc1d1" providerId="LiveId" clId="{D4557B0C-D99E-48D7-A2CB-F5E6BEE56A57}" dt="2024-09-17T06:26:01.151" v="86" actId="1076"/>
        <pc:sldMkLst>
          <pc:docMk/>
          <pc:sldMk cId="4010063240" sldId="375"/>
        </pc:sldMkLst>
        <pc:spChg chg="mod">
          <ac:chgData name="瑛莉菜 羽田" userId="64c7e7a027abc1d1" providerId="LiveId" clId="{D4557B0C-D99E-48D7-A2CB-F5E6BEE56A57}" dt="2024-09-17T06:24:07.522" v="68"/>
          <ac:spMkLst>
            <pc:docMk/>
            <pc:sldMk cId="4010063240" sldId="375"/>
            <ac:spMk id="2" creationId="{9C6C646A-4932-0ED0-0A88-228322997931}"/>
          </ac:spMkLst>
        </pc:spChg>
        <pc:spChg chg="mod">
          <ac:chgData name="瑛莉菜 羽田" userId="64c7e7a027abc1d1" providerId="LiveId" clId="{D4557B0C-D99E-48D7-A2CB-F5E6BEE56A57}" dt="2024-09-17T06:24:55.525" v="73"/>
          <ac:spMkLst>
            <pc:docMk/>
            <pc:sldMk cId="4010063240" sldId="375"/>
            <ac:spMk id="14" creationId="{4C1CE79F-7A8C-E943-C2CD-9B9D895545B4}"/>
          </ac:spMkLst>
        </pc:spChg>
        <pc:spChg chg="mod">
          <ac:chgData name="瑛莉菜 羽田" userId="64c7e7a027abc1d1" providerId="LiveId" clId="{D4557B0C-D99E-48D7-A2CB-F5E6BEE56A57}" dt="2024-09-17T06:23:01.147" v="17" actId="20577"/>
          <ac:spMkLst>
            <pc:docMk/>
            <pc:sldMk cId="4010063240" sldId="375"/>
            <ac:spMk id="23" creationId="{00000000-0000-0000-0000-000000000000}"/>
          </ac:spMkLst>
        </pc:spChg>
        <pc:spChg chg="mod">
          <ac:chgData name="瑛莉菜 羽田" userId="64c7e7a027abc1d1" providerId="LiveId" clId="{D4557B0C-D99E-48D7-A2CB-F5E6BEE56A57}" dt="2024-09-17T06:23:10.935" v="27"/>
          <ac:spMkLst>
            <pc:docMk/>
            <pc:sldMk cId="4010063240" sldId="375"/>
            <ac:spMk id="65" creationId="{00000000-0000-0000-0000-000000000000}"/>
          </ac:spMkLst>
        </pc:spChg>
        <pc:picChg chg="del">
          <ac:chgData name="瑛莉菜 羽田" userId="64c7e7a027abc1d1" providerId="LiveId" clId="{D4557B0C-D99E-48D7-A2CB-F5E6BEE56A57}" dt="2024-09-17T06:24:57.403" v="74" actId="478"/>
          <ac:picMkLst>
            <pc:docMk/>
            <pc:sldMk cId="4010063240" sldId="375"/>
            <ac:picMk id="5" creationId="{2AA6EAFD-38D2-AA6F-28F0-019546E6C3CA}"/>
          </ac:picMkLst>
        </pc:picChg>
        <pc:picChg chg="add mod">
          <ac:chgData name="瑛莉菜 羽田" userId="64c7e7a027abc1d1" providerId="LiveId" clId="{D4557B0C-D99E-48D7-A2CB-F5E6BEE56A57}" dt="2024-09-17T06:25:16.150" v="80" actId="14100"/>
          <ac:picMkLst>
            <pc:docMk/>
            <pc:sldMk cId="4010063240" sldId="375"/>
            <ac:picMk id="6" creationId="{F397A428-B4A2-A3CE-A2F2-D191991C2EFC}"/>
          </ac:picMkLst>
        </pc:picChg>
        <pc:picChg chg="add mod">
          <ac:chgData name="瑛莉菜 羽田" userId="64c7e7a027abc1d1" providerId="LiveId" clId="{D4557B0C-D99E-48D7-A2CB-F5E6BEE56A57}" dt="2024-09-17T06:25:42.571" v="83" actId="1076"/>
          <ac:picMkLst>
            <pc:docMk/>
            <pc:sldMk cId="4010063240" sldId="375"/>
            <ac:picMk id="8" creationId="{152A2460-5725-69E2-6547-28485EF05A71}"/>
          </ac:picMkLst>
        </pc:picChg>
        <pc:picChg chg="del">
          <ac:chgData name="瑛莉菜 羽田" userId="64c7e7a027abc1d1" providerId="LiveId" clId="{D4557B0C-D99E-48D7-A2CB-F5E6BEE56A57}" dt="2024-09-17T06:24:57.966" v="75" actId="478"/>
          <ac:picMkLst>
            <pc:docMk/>
            <pc:sldMk cId="4010063240" sldId="375"/>
            <ac:picMk id="9" creationId="{7FA06DAD-A691-E374-47F1-2D997A15375E}"/>
          </ac:picMkLst>
        </pc:picChg>
        <pc:picChg chg="del">
          <ac:chgData name="瑛莉菜 羽田" userId="64c7e7a027abc1d1" providerId="LiveId" clId="{D4557B0C-D99E-48D7-A2CB-F5E6BEE56A57}" dt="2024-09-17T06:24:58.332" v="76" actId="478"/>
          <ac:picMkLst>
            <pc:docMk/>
            <pc:sldMk cId="4010063240" sldId="375"/>
            <ac:picMk id="33" creationId="{E5EB1C94-F7E9-CCCD-0E45-7C4AE41BC2DE}"/>
          </ac:picMkLst>
        </pc:picChg>
        <pc:picChg chg="add mod">
          <ac:chgData name="瑛莉菜 羽田" userId="64c7e7a027abc1d1" providerId="LiveId" clId="{D4557B0C-D99E-48D7-A2CB-F5E6BEE56A57}" dt="2024-09-17T06:26:01.151" v="86" actId="1076"/>
          <ac:picMkLst>
            <pc:docMk/>
            <pc:sldMk cId="4010063240" sldId="375"/>
            <ac:picMk id="35" creationId="{B38BDF6D-F5AD-899B-DB95-C204FABD183A}"/>
          </ac:picMkLst>
        </pc:picChg>
      </pc:sldChg>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sldChg chg="addSp delSp modSp mod">
        <pc:chgData name="瑛莉菜 羽田" userId="64c7e7a027abc1d1" providerId="LiveId" clId="{FE710892-0A21-404E-B3A9-AE329AEB9851}" dt="2024-09-17T07:31:41.899" v="72" actId="1076"/>
        <pc:sldMkLst>
          <pc:docMk/>
          <pc:sldMk cId="4010063240" sldId="375"/>
        </pc:sldMkLst>
        <pc:spChg chg="mod">
          <ac:chgData name="瑛莉菜 羽田" userId="64c7e7a027abc1d1" providerId="LiveId" clId="{FE710892-0A21-404E-B3A9-AE329AEB9851}" dt="2024-09-17T07:30:26.015" v="53" actId="20577"/>
          <ac:spMkLst>
            <pc:docMk/>
            <pc:sldMk cId="4010063240" sldId="375"/>
            <ac:spMk id="2" creationId="{9C6C646A-4932-0ED0-0A88-228322997931}"/>
          </ac:spMkLst>
        </pc:spChg>
        <pc:spChg chg="mod">
          <ac:chgData name="瑛莉菜 羽田" userId="64c7e7a027abc1d1" providerId="LiveId" clId="{FE710892-0A21-404E-B3A9-AE329AEB9851}" dt="2024-09-17T07:30:54.021" v="60" actId="20577"/>
          <ac:spMkLst>
            <pc:docMk/>
            <pc:sldMk cId="4010063240" sldId="375"/>
            <ac:spMk id="14" creationId="{4C1CE79F-7A8C-E943-C2CD-9B9D895545B4}"/>
          </ac:spMkLst>
        </pc:spChg>
        <pc:spChg chg="mod">
          <ac:chgData name="瑛莉菜 羽田" userId="64c7e7a027abc1d1" providerId="LiveId" clId="{FE710892-0A21-404E-B3A9-AE329AEB9851}" dt="2024-09-17T07:29:54.840" v="17" actId="20577"/>
          <ac:spMkLst>
            <pc:docMk/>
            <pc:sldMk cId="4010063240" sldId="375"/>
            <ac:spMk id="23" creationId="{00000000-0000-0000-0000-000000000000}"/>
          </ac:spMkLst>
        </pc:spChg>
        <pc:spChg chg="mod">
          <ac:chgData name="瑛莉菜 羽田" userId="64c7e7a027abc1d1" providerId="LiveId" clId="{FE710892-0A21-404E-B3A9-AE329AEB9851}" dt="2024-09-17T07:30:03.935" v="27"/>
          <ac:spMkLst>
            <pc:docMk/>
            <pc:sldMk cId="4010063240" sldId="375"/>
            <ac:spMk id="65" creationId="{00000000-0000-0000-0000-000000000000}"/>
          </ac:spMkLst>
        </pc:spChg>
        <pc:spChg chg="mod">
          <ac:chgData name="瑛莉菜 羽田" userId="64c7e7a027abc1d1" providerId="LiveId" clId="{FE710892-0A21-404E-B3A9-AE329AEB9851}" dt="2024-09-17T07:30:38.919" v="57"/>
          <ac:spMkLst>
            <pc:docMk/>
            <pc:sldMk cId="4010063240" sldId="375"/>
            <ac:spMk id="69" creationId="{00000000-0000-0000-0000-000000000000}"/>
          </ac:spMkLst>
        </pc:spChg>
        <pc:picChg chg="add mod">
          <ac:chgData name="瑛莉菜 羽田" userId="64c7e7a027abc1d1" providerId="LiveId" clId="{FE710892-0A21-404E-B3A9-AE329AEB9851}" dt="2024-09-17T07:31:11.635" v="66" actId="1076"/>
          <ac:picMkLst>
            <pc:docMk/>
            <pc:sldMk cId="4010063240" sldId="375"/>
            <ac:picMk id="5" creationId="{A3C720BA-A877-1F7F-753A-10249FA64103}"/>
          </ac:picMkLst>
        </pc:picChg>
        <pc:picChg chg="del">
          <ac:chgData name="瑛莉菜 羽田" userId="64c7e7a027abc1d1" providerId="LiveId" clId="{FE710892-0A21-404E-B3A9-AE329AEB9851}" dt="2024-09-17T07:30:56.437" v="61" actId="478"/>
          <ac:picMkLst>
            <pc:docMk/>
            <pc:sldMk cId="4010063240" sldId="375"/>
            <ac:picMk id="6" creationId="{575ECA53-A056-322E-A4FD-031FDCC80819}"/>
          </ac:picMkLst>
        </pc:picChg>
        <pc:picChg chg="del">
          <ac:chgData name="瑛莉菜 羽田" userId="64c7e7a027abc1d1" providerId="LiveId" clId="{FE710892-0A21-404E-B3A9-AE329AEB9851}" dt="2024-09-17T07:30:56.935" v="62" actId="478"/>
          <ac:picMkLst>
            <pc:docMk/>
            <pc:sldMk cId="4010063240" sldId="375"/>
            <ac:picMk id="8" creationId="{B88C946D-877A-6A06-EBF9-5182F330BA30}"/>
          </ac:picMkLst>
        </pc:picChg>
        <pc:picChg chg="add mod">
          <ac:chgData name="瑛莉菜 羽田" userId="64c7e7a027abc1d1" providerId="LiveId" clId="{FE710892-0A21-404E-B3A9-AE329AEB9851}" dt="2024-09-17T07:31:29.155" v="69" actId="1076"/>
          <ac:picMkLst>
            <pc:docMk/>
            <pc:sldMk cId="4010063240" sldId="375"/>
            <ac:picMk id="9" creationId="{B261DC77-7634-623E-4ACF-EA768D231494}"/>
          </ac:picMkLst>
        </pc:picChg>
        <pc:picChg chg="add mod">
          <ac:chgData name="瑛莉菜 羽田" userId="64c7e7a027abc1d1" providerId="LiveId" clId="{FE710892-0A21-404E-B3A9-AE329AEB9851}" dt="2024-09-17T07:31:41.899" v="72" actId="1076"/>
          <ac:picMkLst>
            <pc:docMk/>
            <pc:sldMk cId="4010063240" sldId="375"/>
            <ac:picMk id="37" creationId="{709C22DF-E2B1-82B8-A04A-AEF1E3D56A95}"/>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sldChg chg="addSp delSp modSp mod">
        <pc:chgData name="瑛莉菜 羽田" userId="64c7e7a027abc1d1" providerId="LiveId" clId="{AD08A661-1B4F-4A88-9273-62FEB24DF62D}" dt="2024-09-17T07:19:32.727" v="47" actId="1076"/>
        <pc:sldMkLst>
          <pc:docMk/>
          <pc:sldMk cId="4010063240" sldId="375"/>
        </pc:sldMkLst>
        <pc:spChg chg="mod">
          <ac:chgData name="瑛莉菜 羽田" userId="64c7e7a027abc1d1" providerId="LiveId" clId="{AD08A661-1B4F-4A88-9273-62FEB24DF62D}" dt="2024-09-17T07:18:41.478" v="32"/>
          <ac:spMkLst>
            <pc:docMk/>
            <pc:sldMk cId="4010063240" sldId="375"/>
            <ac:spMk id="2" creationId="{9C6C646A-4932-0ED0-0A88-228322997931}"/>
          </ac:spMkLst>
        </pc:spChg>
        <pc:spChg chg="mod">
          <ac:chgData name="瑛莉菜 羽田" userId="64c7e7a027abc1d1" providerId="LiveId" clId="{AD08A661-1B4F-4A88-9273-62FEB24DF62D}" dt="2024-09-17T07:18:53.891" v="35"/>
          <ac:spMkLst>
            <pc:docMk/>
            <pc:sldMk cId="4010063240" sldId="375"/>
            <ac:spMk id="14" creationId="{4C1CE79F-7A8C-E943-C2CD-9B9D895545B4}"/>
          </ac:spMkLst>
        </pc:spChg>
        <pc:spChg chg="mod">
          <ac:chgData name="瑛莉菜 羽田" userId="64c7e7a027abc1d1" providerId="LiveId" clId="{AD08A661-1B4F-4A88-9273-62FEB24DF62D}" dt="2024-09-17T07:18:14.307" v="21" actId="20577"/>
          <ac:spMkLst>
            <pc:docMk/>
            <pc:sldMk cId="4010063240" sldId="375"/>
            <ac:spMk id="23" creationId="{00000000-0000-0000-0000-000000000000}"/>
          </ac:spMkLst>
        </pc:spChg>
        <pc:spChg chg="mod">
          <ac:chgData name="瑛莉菜 羽田" userId="64c7e7a027abc1d1" providerId="LiveId" clId="{AD08A661-1B4F-4A88-9273-62FEB24DF62D}" dt="2024-09-17T07:18:24.707" v="31"/>
          <ac:spMkLst>
            <pc:docMk/>
            <pc:sldMk cId="4010063240" sldId="375"/>
            <ac:spMk id="65" creationId="{00000000-0000-0000-0000-000000000000}"/>
          </ac:spMkLst>
        </pc:spChg>
        <pc:picChg chg="add mod">
          <ac:chgData name="瑛莉菜 羽田" userId="64c7e7a027abc1d1" providerId="LiveId" clId="{AD08A661-1B4F-4A88-9273-62FEB24DF62D}" dt="2024-09-17T07:19:13.395" v="44" actId="1076"/>
          <ac:picMkLst>
            <pc:docMk/>
            <pc:sldMk cId="4010063240" sldId="375"/>
            <ac:picMk id="5" creationId="{C47C2E68-351D-1F12-FB40-C7B3CA382099}"/>
          </ac:picMkLst>
        </pc:picChg>
        <pc:picChg chg="del">
          <ac:chgData name="瑛莉菜 羽田" userId="64c7e7a027abc1d1" providerId="LiveId" clId="{AD08A661-1B4F-4A88-9273-62FEB24DF62D}" dt="2024-09-17T07:18:55.769" v="36" actId="478"/>
          <ac:picMkLst>
            <pc:docMk/>
            <pc:sldMk cId="4010063240" sldId="375"/>
            <ac:picMk id="6" creationId="{56CF2F10-BA9F-C932-29B5-80D939176160}"/>
          </ac:picMkLst>
        </pc:picChg>
        <pc:picChg chg="del mod">
          <ac:chgData name="瑛莉菜 羽田" userId="64c7e7a027abc1d1" providerId="LiveId" clId="{AD08A661-1B4F-4A88-9273-62FEB24DF62D}" dt="2024-09-17T07:18:56.319" v="38" actId="478"/>
          <ac:picMkLst>
            <pc:docMk/>
            <pc:sldMk cId="4010063240" sldId="375"/>
            <ac:picMk id="8" creationId="{828A0703-E26D-4340-6C6C-56ADC8C5872E}"/>
          </ac:picMkLst>
        </pc:picChg>
        <pc:picChg chg="add mod">
          <ac:chgData name="瑛莉菜 羽田" userId="64c7e7a027abc1d1" providerId="LiveId" clId="{AD08A661-1B4F-4A88-9273-62FEB24DF62D}" dt="2024-09-17T07:19:32.727" v="47" actId="1076"/>
          <ac:picMkLst>
            <pc:docMk/>
            <pc:sldMk cId="4010063240" sldId="375"/>
            <ac:picMk id="9" creationId="{A08FAE50-6078-F264-7CE0-D0A62F4573AC}"/>
          </ac:picMkLst>
        </pc:picChg>
      </pc:sldChg>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sldChg chg="addSp delSp modSp mod">
        <pc:chgData name="瑛莉菜 羽田" userId="64c7e7a027abc1d1" providerId="LiveId" clId="{A09C7244-FED4-4223-9059-C96D96298BB0}" dt="2024-09-17T07:02:19.574" v="48" actId="1076"/>
        <pc:sldMkLst>
          <pc:docMk/>
          <pc:sldMk cId="4010063240" sldId="375"/>
        </pc:sldMkLst>
        <pc:spChg chg="mod">
          <ac:chgData name="瑛莉菜 羽田" userId="64c7e7a027abc1d1" providerId="LiveId" clId="{A09C7244-FED4-4223-9059-C96D96298BB0}" dt="2024-09-17T06:48:44.775" v="29"/>
          <ac:spMkLst>
            <pc:docMk/>
            <pc:sldMk cId="4010063240" sldId="375"/>
            <ac:spMk id="2" creationId="{9C6C646A-4932-0ED0-0A88-228322997931}"/>
          </ac:spMkLst>
        </pc:spChg>
        <pc:spChg chg="mod">
          <ac:chgData name="瑛莉菜 羽田" userId="64c7e7a027abc1d1" providerId="LiveId" clId="{A09C7244-FED4-4223-9059-C96D96298BB0}" dt="2024-09-17T07:01:03.056" v="35"/>
          <ac:spMkLst>
            <pc:docMk/>
            <pc:sldMk cId="4010063240" sldId="375"/>
            <ac:spMk id="14" creationId="{4C1CE79F-7A8C-E943-C2CD-9B9D895545B4}"/>
          </ac:spMkLst>
        </pc:spChg>
        <pc:spChg chg="mod">
          <ac:chgData name="瑛莉菜 羽田" userId="64c7e7a027abc1d1" providerId="LiveId" clId="{A09C7244-FED4-4223-9059-C96D96298BB0}" dt="2024-09-17T06:48:23.396" v="18" actId="20577"/>
          <ac:spMkLst>
            <pc:docMk/>
            <pc:sldMk cId="4010063240" sldId="375"/>
            <ac:spMk id="23" creationId="{00000000-0000-0000-0000-000000000000}"/>
          </ac:spMkLst>
        </pc:spChg>
        <pc:spChg chg="mod">
          <ac:chgData name="瑛莉菜 羽田" userId="64c7e7a027abc1d1" providerId="LiveId" clId="{A09C7244-FED4-4223-9059-C96D96298BB0}" dt="2024-09-17T06:48:32.696" v="28"/>
          <ac:spMkLst>
            <pc:docMk/>
            <pc:sldMk cId="4010063240" sldId="375"/>
            <ac:spMk id="65" creationId="{00000000-0000-0000-0000-000000000000}"/>
          </ac:spMkLst>
        </pc:spChg>
        <pc:picChg chg="del">
          <ac:chgData name="瑛莉菜 羽田" userId="64c7e7a027abc1d1" providerId="LiveId" clId="{A09C7244-FED4-4223-9059-C96D96298BB0}" dt="2024-09-17T07:01:12.621" v="36" actId="478"/>
          <ac:picMkLst>
            <pc:docMk/>
            <pc:sldMk cId="4010063240" sldId="375"/>
            <ac:picMk id="5" creationId="{0F774493-406C-CD04-8551-A5901EA6EBD8}"/>
          </ac:picMkLst>
        </pc:picChg>
        <pc:picChg chg="add mod">
          <ac:chgData name="瑛莉菜 羽田" userId="64c7e7a027abc1d1" providerId="LiveId" clId="{A09C7244-FED4-4223-9059-C96D96298BB0}" dt="2024-09-17T07:01:26.794" v="40" actId="1076"/>
          <ac:picMkLst>
            <pc:docMk/>
            <pc:sldMk cId="4010063240" sldId="375"/>
            <ac:picMk id="6" creationId="{DA1D2E16-2DB1-01F7-5B6B-C19CB65FE87D}"/>
          </ac:picMkLst>
        </pc:picChg>
        <pc:picChg chg="add mod">
          <ac:chgData name="瑛莉菜 羽田" userId="64c7e7a027abc1d1" providerId="LiveId" clId="{A09C7244-FED4-4223-9059-C96D96298BB0}" dt="2024-09-17T07:02:03.930" v="45" actId="1076"/>
          <ac:picMkLst>
            <pc:docMk/>
            <pc:sldMk cId="4010063240" sldId="375"/>
            <ac:picMk id="8" creationId="{EE628FE8-0241-8B06-FF7F-99B7D94D3D48}"/>
          </ac:picMkLst>
        </pc:picChg>
        <pc:picChg chg="del">
          <ac:chgData name="瑛莉菜 羽田" userId="64c7e7a027abc1d1" providerId="LiveId" clId="{A09C7244-FED4-4223-9059-C96D96298BB0}" dt="2024-09-17T07:01:13.234" v="37" actId="478"/>
          <ac:picMkLst>
            <pc:docMk/>
            <pc:sldMk cId="4010063240" sldId="375"/>
            <ac:picMk id="9" creationId="{4F9A99A2-3B77-5E95-9233-786D08CB2A61}"/>
          </ac:picMkLst>
        </pc:picChg>
        <pc:picChg chg="add mod">
          <ac:chgData name="瑛莉菜 羽田" userId="64c7e7a027abc1d1" providerId="LiveId" clId="{A09C7244-FED4-4223-9059-C96D96298BB0}" dt="2024-09-17T07:02:19.574" v="48" actId="1076"/>
          <ac:picMkLst>
            <pc:docMk/>
            <pc:sldMk cId="4010063240" sldId="375"/>
            <ac:picMk id="33" creationId="{81E7E69F-30E7-EEBF-F1F7-43B6A8EC7137}"/>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sldChg chg="addSp delSp modSp mod">
        <pc:chgData name="瑛莉菜 羽田" userId="64c7e7a027abc1d1" providerId="LiveId" clId="{70E06A4D-027F-4882-AA9F-852897CC62EF}" dt="2024-09-17T04:27:26.838" v="58" actId="1076"/>
        <pc:sldMkLst>
          <pc:docMk/>
          <pc:sldMk cId="4010063240" sldId="375"/>
        </pc:sldMkLst>
        <pc:spChg chg="mod">
          <ac:chgData name="瑛莉菜 羽田" userId="64c7e7a027abc1d1" providerId="LiveId" clId="{70E06A4D-027F-4882-AA9F-852897CC62EF}" dt="2024-09-17T04:25:39.336" v="36" actId="20577"/>
          <ac:spMkLst>
            <pc:docMk/>
            <pc:sldMk cId="4010063240" sldId="375"/>
            <ac:spMk id="2" creationId="{9C6C646A-4932-0ED0-0A88-228322997931}"/>
          </ac:spMkLst>
        </pc:spChg>
        <pc:spChg chg="mod">
          <ac:chgData name="瑛莉菜 羽田" userId="64c7e7a027abc1d1" providerId="LiveId" clId="{70E06A4D-027F-4882-AA9F-852897CC62EF}" dt="2024-09-17T04:26:10.353" v="42" actId="20577"/>
          <ac:spMkLst>
            <pc:docMk/>
            <pc:sldMk cId="4010063240" sldId="375"/>
            <ac:spMk id="14" creationId="{4C1CE79F-7A8C-E943-C2CD-9B9D895545B4}"/>
          </ac:spMkLst>
        </pc:spChg>
        <pc:spChg chg="mod">
          <ac:chgData name="瑛莉菜 羽田" userId="64c7e7a027abc1d1" providerId="LiveId" clId="{70E06A4D-027F-4882-AA9F-852897CC62EF}" dt="2024-09-17T04:24:22.889" v="0"/>
          <ac:spMkLst>
            <pc:docMk/>
            <pc:sldMk cId="4010063240" sldId="375"/>
            <ac:spMk id="23" creationId="{00000000-0000-0000-0000-000000000000}"/>
          </ac:spMkLst>
        </pc:spChg>
        <pc:spChg chg="mod">
          <ac:chgData name="瑛莉菜 羽田" userId="64c7e7a027abc1d1" providerId="LiveId" clId="{70E06A4D-027F-4882-AA9F-852897CC62EF}" dt="2024-09-17T04:25:15.383" v="10"/>
          <ac:spMkLst>
            <pc:docMk/>
            <pc:sldMk cId="4010063240" sldId="375"/>
            <ac:spMk id="65" creationId="{00000000-0000-0000-0000-000000000000}"/>
          </ac:spMkLst>
        </pc:spChg>
        <pc:picChg chg="add mod">
          <ac:chgData name="瑛莉菜 羽田" userId="64c7e7a027abc1d1" providerId="LiveId" clId="{70E06A4D-027F-4882-AA9F-852897CC62EF}" dt="2024-09-17T04:26:33.893" v="48" actId="1076"/>
          <ac:picMkLst>
            <pc:docMk/>
            <pc:sldMk cId="4010063240" sldId="375"/>
            <ac:picMk id="5" creationId="{2D2C7D5E-DD46-D0E9-73E0-94AD64570F24}"/>
          </ac:picMkLst>
        </pc:picChg>
        <pc:picChg chg="del">
          <ac:chgData name="瑛莉菜 羽田" userId="64c7e7a027abc1d1" providerId="LiveId" clId="{70E06A4D-027F-4882-AA9F-852897CC62EF}" dt="2024-09-17T04:26:13.160" v="43" actId="478"/>
          <ac:picMkLst>
            <pc:docMk/>
            <pc:sldMk cId="4010063240" sldId="375"/>
            <ac:picMk id="6" creationId="{C096BC98-588C-16DA-1752-39593732E04E}"/>
          </ac:picMkLst>
        </pc:picChg>
        <pc:picChg chg="del">
          <ac:chgData name="瑛莉菜 羽田" userId="64c7e7a027abc1d1" providerId="LiveId" clId="{70E06A4D-027F-4882-AA9F-852897CC62EF}" dt="2024-09-17T04:26:13.645" v="44" actId="478"/>
          <ac:picMkLst>
            <pc:docMk/>
            <pc:sldMk cId="4010063240" sldId="375"/>
            <ac:picMk id="8" creationId="{AE19BFE1-CCC3-BE9F-4FC1-E4D7E8947CC6}"/>
          </ac:picMkLst>
        </pc:picChg>
        <pc:picChg chg="add mod">
          <ac:chgData name="瑛莉菜 羽田" userId="64c7e7a027abc1d1" providerId="LiveId" clId="{70E06A4D-027F-4882-AA9F-852897CC62EF}" dt="2024-09-17T04:27:01.848" v="53" actId="1076"/>
          <ac:picMkLst>
            <pc:docMk/>
            <pc:sldMk cId="4010063240" sldId="375"/>
            <ac:picMk id="9" creationId="{CAC20157-08AB-6281-D047-93FEB78C94FE}"/>
          </ac:picMkLst>
        </pc:picChg>
        <pc:picChg chg="del">
          <ac:chgData name="瑛莉菜 羽田" userId="64c7e7a027abc1d1" providerId="LiveId" clId="{70E06A4D-027F-4882-AA9F-852897CC62EF}" dt="2024-09-17T04:26:14.213" v="45" actId="478"/>
          <ac:picMkLst>
            <pc:docMk/>
            <pc:sldMk cId="4010063240" sldId="375"/>
            <ac:picMk id="25" creationId="{24E5A28D-E3E9-A823-055B-A9641B87B29E}"/>
          </ac:picMkLst>
        </pc:picChg>
        <pc:picChg chg="add mod">
          <ac:chgData name="瑛莉菜 羽田" userId="64c7e7a027abc1d1" providerId="LiveId" clId="{70E06A4D-027F-4882-AA9F-852897CC62EF}" dt="2024-09-17T04:27:26.838" v="58" actId="1076"/>
          <ac:picMkLst>
            <pc:docMk/>
            <pc:sldMk cId="4010063240" sldId="375"/>
            <ac:picMk id="29" creationId="{723648E4-33DB-0B60-BAAA-0809893ED982}"/>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sldChg chg="addSp delSp modSp mod">
        <pc:chgData name="瑛莉菜 羽田" userId="64c7e7a027abc1d1" providerId="LiveId" clId="{A8A5CFEB-BEE1-4AAC-AEDE-949D92653306}" dt="2024-09-17T07:24:20.342" v="43" actId="1076"/>
        <pc:sldMkLst>
          <pc:docMk/>
          <pc:sldMk cId="4010063240" sldId="375"/>
        </pc:sldMkLst>
        <pc:spChg chg="mod">
          <ac:chgData name="瑛莉菜 羽田" userId="64c7e7a027abc1d1" providerId="LiveId" clId="{A8A5CFEB-BEE1-4AAC-AEDE-949D92653306}" dt="2024-09-17T07:23:02.516" v="25"/>
          <ac:spMkLst>
            <pc:docMk/>
            <pc:sldMk cId="4010063240" sldId="375"/>
            <ac:spMk id="2" creationId="{9C6C646A-4932-0ED0-0A88-228322997931}"/>
          </ac:spMkLst>
        </pc:spChg>
        <pc:spChg chg="mod">
          <ac:chgData name="瑛莉菜 羽田" userId="64c7e7a027abc1d1" providerId="LiveId" clId="{A8A5CFEB-BEE1-4AAC-AEDE-949D92653306}" dt="2024-09-17T07:23:36.482" v="31" actId="1076"/>
          <ac:spMkLst>
            <pc:docMk/>
            <pc:sldMk cId="4010063240" sldId="375"/>
            <ac:spMk id="14" creationId="{4C1CE79F-7A8C-E943-C2CD-9B9D895545B4}"/>
          </ac:spMkLst>
        </pc:spChg>
        <pc:spChg chg="mod">
          <ac:chgData name="瑛莉菜 羽田" userId="64c7e7a027abc1d1" providerId="LiveId" clId="{A8A5CFEB-BEE1-4AAC-AEDE-949D92653306}" dt="2024-09-17T07:22:45.821" v="14" actId="20577"/>
          <ac:spMkLst>
            <pc:docMk/>
            <pc:sldMk cId="4010063240" sldId="375"/>
            <ac:spMk id="23" creationId="{00000000-0000-0000-0000-000000000000}"/>
          </ac:spMkLst>
        </pc:spChg>
        <pc:spChg chg="mod">
          <ac:chgData name="瑛莉菜 羽田" userId="64c7e7a027abc1d1" providerId="LiveId" clId="{A8A5CFEB-BEE1-4AAC-AEDE-949D92653306}" dt="2024-09-17T07:22:53.280" v="24"/>
          <ac:spMkLst>
            <pc:docMk/>
            <pc:sldMk cId="4010063240" sldId="375"/>
            <ac:spMk id="65" creationId="{00000000-0000-0000-0000-000000000000}"/>
          </ac:spMkLst>
        </pc:spChg>
        <pc:picChg chg="add mod">
          <ac:chgData name="瑛莉菜 羽田" userId="64c7e7a027abc1d1" providerId="LiveId" clId="{A8A5CFEB-BEE1-4AAC-AEDE-949D92653306}" dt="2024-09-17T07:23:54.175" v="37" actId="14100"/>
          <ac:picMkLst>
            <pc:docMk/>
            <pc:sldMk cId="4010063240" sldId="375"/>
            <ac:picMk id="5" creationId="{DE105D14-01CF-1CD2-CAA1-27576AF3F859}"/>
          </ac:picMkLst>
        </pc:picChg>
        <pc:picChg chg="del">
          <ac:chgData name="瑛莉菜 羽田" userId="64c7e7a027abc1d1" providerId="LiveId" clId="{A8A5CFEB-BEE1-4AAC-AEDE-949D92653306}" dt="2024-09-17T07:23:37.964" v="32" actId="478"/>
          <ac:picMkLst>
            <pc:docMk/>
            <pc:sldMk cId="4010063240" sldId="375"/>
            <ac:picMk id="6" creationId="{C02D68EF-A323-E5E7-0834-EC03EEA53735}"/>
          </ac:picMkLst>
        </pc:picChg>
        <pc:picChg chg="del">
          <ac:chgData name="瑛莉菜 羽田" userId="64c7e7a027abc1d1" providerId="LiveId" clId="{A8A5CFEB-BEE1-4AAC-AEDE-949D92653306}" dt="2024-09-17T07:23:38.420" v="33" actId="478"/>
          <ac:picMkLst>
            <pc:docMk/>
            <pc:sldMk cId="4010063240" sldId="375"/>
            <ac:picMk id="8" creationId="{CC02E6F9-A9FC-08B7-2E04-6635A58611BA}"/>
          </ac:picMkLst>
        </pc:picChg>
        <pc:picChg chg="add mod">
          <ac:chgData name="瑛莉菜 羽田" userId="64c7e7a027abc1d1" providerId="LiveId" clId="{A8A5CFEB-BEE1-4AAC-AEDE-949D92653306}" dt="2024-09-17T07:24:10.294" v="40" actId="1076"/>
          <ac:picMkLst>
            <pc:docMk/>
            <pc:sldMk cId="4010063240" sldId="375"/>
            <ac:picMk id="9" creationId="{E0BAE760-580C-F114-79B5-62395DB121FB}"/>
          </ac:picMkLst>
        </pc:picChg>
        <pc:picChg chg="add mod">
          <ac:chgData name="瑛莉菜 羽田" userId="64c7e7a027abc1d1" providerId="LiveId" clId="{A8A5CFEB-BEE1-4AAC-AEDE-949D92653306}" dt="2024-09-17T07:24:20.342" v="43" actId="1076"/>
          <ac:picMkLst>
            <pc:docMk/>
            <pc:sldMk cId="4010063240" sldId="375"/>
            <ac:picMk id="35" creationId="{008EAFDE-A8AA-4DA9-2C49-6BFA59D6AEF7}"/>
          </ac:picMkLst>
        </pc:picChg>
      </pc:sldChg>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sldChg chg="addSp delSp modSp mod">
        <pc:chgData name="瑛莉菜 羽田" userId="64c7e7a027abc1d1" providerId="LiveId" clId="{3D5E7267-A200-4359-9909-85B169486327}" dt="2024-09-17T05:37:52.635" v="54" actId="1076"/>
        <pc:sldMkLst>
          <pc:docMk/>
          <pc:sldMk cId="4010063240" sldId="375"/>
        </pc:sldMkLst>
        <pc:spChg chg="mod">
          <ac:chgData name="瑛莉菜 羽田" userId="64c7e7a027abc1d1" providerId="LiveId" clId="{3D5E7267-A200-4359-9909-85B169486327}" dt="2024-09-17T05:34:14.547" v="13"/>
          <ac:spMkLst>
            <pc:docMk/>
            <pc:sldMk cId="4010063240" sldId="375"/>
            <ac:spMk id="2" creationId="{9C6C646A-4932-0ED0-0A88-228322997931}"/>
          </ac:spMkLst>
        </pc:spChg>
        <pc:spChg chg="mod">
          <ac:chgData name="瑛莉菜 羽田" userId="64c7e7a027abc1d1" providerId="LiveId" clId="{3D5E7267-A200-4359-9909-85B169486327}" dt="2024-09-17T05:34:33.154" v="26"/>
          <ac:spMkLst>
            <pc:docMk/>
            <pc:sldMk cId="4010063240" sldId="375"/>
            <ac:spMk id="10" creationId="{C3C3B70E-4FFF-B141-8B18-557D6A287CFD}"/>
          </ac:spMkLst>
        </pc:spChg>
        <pc:spChg chg="mod">
          <ac:chgData name="瑛莉菜 羽田" userId="64c7e7a027abc1d1" providerId="LiveId" clId="{3D5E7267-A200-4359-9909-85B169486327}" dt="2024-09-17T05:34:58.676" v="31"/>
          <ac:spMkLst>
            <pc:docMk/>
            <pc:sldMk cId="4010063240" sldId="375"/>
            <ac:spMk id="14" creationId="{4C1CE79F-7A8C-E943-C2CD-9B9D895545B4}"/>
          </ac:spMkLst>
        </pc:spChg>
        <pc:spChg chg="mod">
          <ac:chgData name="瑛莉菜 羽田" userId="64c7e7a027abc1d1" providerId="LiveId" clId="{3D5E7267-A200-4359-9909-85B169486327}" dt="2024-09-17T05:33:48.964" v="0"/>
          <ac:spMkLst>
            <pc:docMk/>
            <pc:sldMk cId="4010063240" sldId="375"/>
            <ac:spMk id="23" creationId="{00000000-0000-0000-0000-000000000000}"/>
          </ac:spMkLst>
        </pc:spChg>
        <pc:spChg chg="mod">
          <ac:chgData name="瑛莉菜 羽田" userId="64c7e7a027abc1d1" providerId="LiveId" clId="{3D5E7267-A200-4359-9909-85B169486327}" dt="2024-09-17T05:33:56.178" v="10"/>
          <ac:spMkLst>
            <pc:docMk/>
            <pc:sldMk cId="4010063240" sldId="375"/>
            <ac:spMk id="65" creationId="{00000000-0000-0000-0000-000000000000}"/>
          </ac:spMkLst>
        </pc:spChg>
        <pc:spChg chg="mod">
          <ac:chgData name="瑛莉菜 羽田" userId="64c7e7a027abc1d1" providerId="LiveId" clId="{3D5E7267-A200-4359-9909-85B169486327}" dt="2024-09-17T05:34:24.528" v="25" actId="20577"/>
          <ac:spMkLst>
            <pc:docMk/>
            <pc:sldMk cId="4010063240" sldId="375"/>
            <ac:spMk id="69" creationId="{00000000-0000-0000-0000-000000000000}"/>
          </ac:spMkLst>
        </pc:spChg>
        <pc:picChg chg="add mod">
          <ac:chgData name="瑛莉菜 羽田" userId="64c7e7a027abc1d1" providerId="LiveId" clId="{3D5E7267-A200-4359-9909-85B169486327}" dt="2024-09-17T05:35:20.594" v="39" actId="1076"/>
          <ac:picMkLst>
            <pc:docMk/>
            <pc:sldMk cId="4010063240" sldId="375"/>
            <ac:picMk id="5" creationId="{448B1C78-9211-5218-2468-34623671F7BE}"/>
          </ac:picMkLst>
        </pc:picChg>
        <pc:picChg chg="del">
          <ac:chgData name="瑛莉菜 羽田" userId="64c7e7a027abc1d1" providerId="LiveId" clId="{3D5E7267-A200-4359-9909-85B169486327}" dt="2024-09-17T05:35:00.992" v="32" actId="478"/>
          <ac:picMkLst>
            <pc:docMk/>
            <pc:sldMk cId="4010063240" sldId="375"/>
            <ac:picMk id="6" creationId="{83FDF38E-4726-5E9A-A7C3-5120DBA6F1F8}"/>
          </ac:picMkLst>
        </pc:picChg>
        <pc:picChg chg="del">
          <ac:chgData name="瑛莉菜 羽田" userId="64c7e7a027abc1d1" providerId="LiveId" clId="{3D5E7267-A200-4359-9909-85B169486327}" dt="2024-09-17T05:35:01.568" v="33" actId="478"/>
          <ac:picMkLst>
            <pc:docMk/>
            <pc:sldMk cId="4010063240" sldId="375"/>
            <ac:picMk id="8" creationId="{C5B67B8C-EEDC-24FD-8B18-39C6BE33FFAC}"/>
          </ac:picMkLst>
        </pc:picChg>
        <pc:picChg chg="add mod">
          <ac:chgData name="瑛莉菜 羽田" userId="64c7e7a027abc1d1" providerId="LiveId" clId="{3D5E7267-A200-4359-9909-85B169486327}" dt="2024-09-17T05:37:05.826" v="42" actId="1076"/>
          <ac:picMkLst>
            <pc:docMk/>
            <pc:sldMk cId="4010063240" sldId="375"/>
            <ac:picMk id="9" creationId="{C7F86CE6-5C70-D04E-C919-89124E63D77A}"/>
          </ac:picMkLst>
        </pc:picChg>
        <pc:picChg chg="del">
          <ac:chgData name="瑛莉菜 羽田" userId="64c7e7a027abc1d1" providerId="LiveId" clId="{3D5E7267-A200-4359-9909-85B169486327}" dt="2024-09-17T05:35:02.026" v="34" actId="478"/>
          <ac:picMkLst>
            <pc:docMk/>
            <pc:sldMk cId="4010063240" sldId="375"/>
            <ac:picMk id="25" creationId="{E86CEC16-8CC9-51DA-25E4-9D5E7809D3D5}"/>
          </ac:picMkLst>
        </pc:picChg>
        <pc:picChg chg="add mod">
          <ac:chgData name="瑛莉菜 羽田" userId="64c7e7a027abc1d1" providerId="LiveId" clId="{3D5E7267-A200-4359-9909-85B169486327}" dt="2024-09-17T05:37:28.231" v="49" actId="1076"/>
          <ac:picMkLst>
            <pc:docMk/>
            <pc:sldMk cId="4010063240" sldId="375"/>
            <ac:picMk id="29" creationId="{54F870FD-61B6-A300-4800-2F543F7810C9}"/>
          </ac:picMkLst>
        </pc:picChg>
        <pc:picChg chg="add mod">
          <ac:chgData name="瑛莉菜 羽田" userId="64c7e7a027abc1d1" providerId="LiveId" clId="{3D5E7267-A200-4359-9909-85B169486327}" dt="2024-09-17T05:37:38.884" v="51" actId="1076"/>
          <ac:picMkLst>
            <pc:docMk/>
            <pc:sldMk cId="4010063240" sldId="375"/>
            <ac:picMk id="34" creationId="{95BEB82A-FC55-1DBE-B5EB-A6E25EF3B38B}"/>
          </ac:picMkLst>
        </pc:picChg>
        <pc:picChg chg="add mod">
          <ac:chgData name="瑛莉菜 羽田" userId="64c7e7a027abc1d1" providerId="LiveId" clId="{3D5E7267-A200-4359-9909-85B169486327}" dt="2024-09-17T05:37:52.635" v="54" actId="1076"/>
          <ac:picMkLst>
            <pc:docMk/>
            <pc:sldMk cId="4010063240" sldId="375"/>
            <ac:picMk id="36" creationId="{D0BC6BAA-A51B-BD1B-2C09-4ADE7CD0E897}"/>
          </ac:picMkLst>
        </pc:picChg>
      </pc:sldChg>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sldChg chg="addSp delSp modSp mod">
        <pc:chgData name="瑛莉菜 羽田" userId="64c7e7a027abc1d1" providerId="LiveId" clId="{4A3638EE-6717-478D-A069-5D081D289573}" dt="2024-09-17T07:43:45.736" v="68" actId="1076"/>
        <pc:sldMkLst>
          <pc:docMk/>
          <pc:sldMk cId="4010063240" sldId="375"/>
        </pc:sldMkLst>
        <pc:spChg chg="mod">
          <ac:chgData name="瑛莉菜 羽田" userId="64c7e7a027abc1d1" providerId="LiveId" clId="{4A3638EE-6717-478D-A069-5D081D289573}" dt="2024-09-17T07:42:23.634" v="36" actId="20577"/>
          <ac:spMkLst>
            <pc:docMk/>
            <pc:sldMk cId="4010063240" sldId="375"/>
            <ac:spMk id="2" creationId="{9C6C646A-4932-0ED0-0A88-228322997931}"/>
          </ac:spMkLst>
        </pc:spChg>
        <pc:spChg chg="mod">
          <ac:chgData name="瑛莉菜 羽田" userId="64c7e7a027abc1d1" providerId="LiveId" clId="{4A3638EE-6717-478D-A069-5D081D289573}" dt="2024-09-17T07:42:46.091" v="49"/>
          <ac:spMkLst>
            <pc:docMk/>
            <pc:sldMk cId="4010063240" sldId="375"/>
            <ac:spMk id="14" creationId="{4C1CE79F-7A8C-E943-C2CD-9B9D895545B4}"/>
          </ac:spMkLst>
        </pc:spChg>
        <pc:spChg chg="mod">
          <ac:chgData name="瑛莉菜 羽田" userId="64c7e7a027abc1d1" providerId="LiveId" clId="{4A3638EE-6717-478D-A069-5D081D289573}" dt="2024-09-17T07:41:56.818" v="0"/>
          <ac:spMkLst>
            <pc:docMk/>
            <pc:sldMk cId="4010063240" sldId="375"/>
            <ac:spMk id="23" creationId="{00000000-0000-0000-0000-000000000000}"/>
          </ac:spMkLst>
        </pc:spChg>
        <pc:spChg chg="mod">
          <ac:chgData name="瑛莉菜 羽田" userId="64c7e7a027abc1d1" providerId="LiveId" clId="{4A3638EE-6717-478D-A069-5D081D289573}" dt="2024-09-17T07:42:04.941" v="10"/>
          <ac:spMkLst>
            <pc:docMk/>
            <pc:sldMk cId="4010063240" sldId="375"/>
            <ac:spMk id="65" creationId="{00000000-0000-0000-0000-000000000000}"/>
          </ac:spMkLst>
        </pc:spChg>
        <pc:spChg chg="mod">
          <ac:chgData name="瑛莉菜 羽田" userId="64c7e7a027abc1d1" providerId="LiveId" clId="{4A3638EE-6717-478D-A069-5D081D289573}" dt="2024-09-17T07:42:31.453" v="46" actId="20577"/>
          <ac:spMkLst>
            <pc:docMk/>
            <pc:sldMk cId="4010063240" sldId="375"/>
            <ac:spMk id="69" creationId="{00000000-0000-0000-0000-000000000000}"/>
          </ac:spMkLst>
        </pc:spChg>
        <pc:picChg chg="del">
          <ac:chgData name="瑛莉菜 羽田" userId="64c7e7a027abc1d1" providerId="LiveId" clId="{4A3638EE-6717-478D-A069-5D081D289573}" dt="2024-09-17T07:42:48.103" v="50" actId="478"/>
          <ac:picMkLst>
            <pc:docMk/>
            <pc:sldMk cId="4010063240" sldId="375"/>
            <ac:picMk id="5" creationId="{5327CA8D-4D5B-F2F9-973D-1528A234901C}"/>
          </ac:picMkLst>
        </pc:picChg>
        <pc:picChg chg="add mod">
          <ac:chgData name="瑛莉菜 羽田" userId="64c7e7a027abc1d1" providerId="LiveId" clId="{4A3638EE-6717-478D-A069-5D081D289573}" dt="2024-09-17T07:43:25.636" v="61" actId="14100"/>
          <ac:picMkLst>
            <pc:docMk/>
            <pc:sldMk cId="4010063240" sldId="375"/>
            <ac:picMk id="6" creationId="{B25E2960-3705-1181-BAA0-3933C7104F77}"/>
          </ac:picMkLst>
        </pc:picChg>
        <pc:picChg chg="add mod">
          <ac:chgData name="瑛莉菜 羽田" userId="64c7e7a027abc1d1" providerId="LiveId" clId="{4A3638EE-6717-478D-A069-5D081D289573}" dt="2024-09-17T07:43:27.930" v="63" actId="1076"/>
          <ac:picMkLst>
            <pc:docMk/>
            <pc:sldMk cId="4010063240" sldId="375"/>
            <ac:picMk id="8" creationId="{F0DFF44D-D2DE-840F-6BAA-4370C8DC91A7}"/>
          </ac:picMkLst>
        </pc:picChg>
        <pc:picChg chg="del">
          <ac:chgData name="瑛莉菜 羽田" userId="64c7e7a027abc1d1" providerId="LiveId" clId="{4A3638EE-6717-478D-A069-5D081D289573}" dt="2024-09-17T07:42:48.607" v="51" actId="478"/>
          <ac:picMkLst>
            <pc:docMk/>
            <pc:sldMk cId="4010063240" sldId="375"/>
            <ac:picMk id="9" creationId="{1190A6A5-8918-3A18-505E-52ADD40F31D0}"/>
          </ac:picMkLst>
        </pc:picChg>
        <pc:picChg chg="del">
          <ac:chgData name="瑛莉菜 羽田" userId="64c7e7a027abc1d1" providerId="LiveId" clId="{4A3638EE-6717-478D-A069-5D081D289573}" dt="2024-09-17T07:42:49.093" v="52" actId="478"/>
          <ac:picMkLst>
            <pc:docMk/>
            <pc:sldMk cId="4010063240" sldId="375"/>
            <ac:picMk id="40" creationId="{9CCB064F-0759-D733-1167-5D9EE57E62BD}"/>
          </ac:picMkLst>
        </pc:picChg>
        <pc:picChg chg="add mod">
          <ac:chgData name="瑛莉菜 羽田" userId="64c7e7a027abc1d1" providerId="LiveId" clId="{4A3638EE-6717-478D-A069-5D081D289573}" dt="2024-09-17T07:43:45.736" v="68" actId="1076"/>
          <ac:picMkLst>
            <pc:docMk/>
            <pc:sldMk cId="4010063240" sldId="375"/>
            <ac:picMk id="41" creationId="{1E63062F-46C1-C5F0-A64B-AEA02E75AC65}"/>
          </ac:picMkLst>
        </pc:picChg>
        <pc:picChg chg="del">
          <ac:chgData name="瑛莉菜 羽田" userId="64c7e7a027abc1d1" providerId="LiveId" clId="{4A3638EE-6717-478D-A069-5D081D289573}" dt="2024-09-17T07:42:49.441" v="53" actId="478"/>
          <ac:picMkLst>
            <pc:docMk/>
            <pc:sldMk cId="4010063240" sldId="375"/>
            <ac:picMk id="42" creationId="{F3B0F042-5DC9-6251-423B-240FC2EBF54A}"/>
          </ac:picMkLst>
        </pc:picChg>
      </pc:sldChg>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sldChg chg="addSp delSp modSp mod">
        <pc:chgData name="瑛莉菜 羽田" userId="64c7e7a027abc1d1" providerId="LiveId" clId="{B2EC8C0F-9AE4-45B2-AEB1-8BBEAD8D11C6}" dt="2024-09-17T06:22:18.359" v="84" actId="1076"/>
        <pc:sldMkLst>
          <pc:docMk/>
          <pc:sldMk cId="4010063240" sldId="375"/>
        </pc:sldMkLst>
        <pc:spChg chg="mod">
          <ac:chgData name="瑛莉菜 羽田" userId="64c7e7a027abc1d1" providerId="LiveId" clId="{B2EC8C0F-9AE4-45B2-AEB1-8BBEAD8D11C6}" dt="2024-09-17T06:20:40.846" v="65"/>
          <ac:spMkLst>
            <pc:docMk/>
            <pc:sldMk cId="4010063240" sldId="375"/>
            <ac:spMk id="2" creationId="{9C6C646A-4932-0ED0-0A88-228322997931}"/>
          </ac:spMkLst>
        </pc:spChg>
        <pc:spChg chg="mod">
          <ac:chgData name="瑛莉菜 羽田" userId="64c7e7a027abc1d1" providerId="LiveId" clId="{B2EC8C0F-9AE4-45B2-AEB1-8BBEAD8D11C6}" dt="2024-09-17T06:21:20.511" v="70"/>
          <ac:spMkLst>
            <pc:docMk/>
            <pc:sldMk cId="4010063240" sldId="375"/>
            <ac:spMk id="14" creationId="{4C1CE79F-7A8C-E943-C2CD-9B9D895545B4}"/>
          </ac:spMkLst>
        </pc:spChg>
        <pc:spChg chg="mod">
          <ac:chgData name="瑛莉菜 羽田" userId="64c7e7a027abc1d1" providerId="LiveId" clId="{B2EC8C0F-9AE4-45B2-AEB1-8BBEAD8D11C6}" dt="2024-09-17T06:19:26.888" v="16" actId="20577"/>
          <ac:spMkLst>
            <pc:docMk/>
            <pc:sldMk cId="4010063240" sldId="375"/>
            <ac:spMk id="23" creationId="{00000000-0000-0000-0000-000000000000}"/>
          </ac:spMkLst>
        </pc:spChg>
        <pc:spChg chg="mod">
          <ac:chgData name="瑛莉菜 羽田" userId="64c7e7a027abc1d1" providerId="LiveId" clId="{B2EC8C0F-9AE4-45B2-AEB1-8BBEAD8D11C6}" dt="2024-09-17T06:19:36.092" v="26"/>
          <ac:spMkLst>
            <pc:docMk/>
            <pc:sldMk cId="4010063240" sldId="375"/>
            <ac:spMk id="65" creationId="{00000000-0000-0000-0000-000000000000}"/>
          </ac:spMkLst>
        </pc:spChg>
        <pc:picChg chg="add mod">
          <ac:chgData name="瑛莉菜 羽田" userId="64c7e7a027abc1d1" providerId="LiveId" clId="{B2EC8C0F-9AE4-45B2-AEB1-8BBEAD8D11C6}" dt="2024-09-17T06:21:39.420" v="76" actId="1076"/>
          <ac:picMkLst>
            <pc:docMk/>
            <pc:sldMk cId="4010063240" sldId="375"/>
            <ac:picMk id="5" creationId="{2AA6EAFD-38D2-AA6F-28F0-019546E6C3CA}"/>
          </ac:picMkLst>
        </pc:picChg>
        <pc:picChg chg="del">
          <ac:chgData name="瑛莉菜 羽田" userId="64c7e7a027abc1d1" providerId="LiveId" clId="{B2EC8C0F-9AE4-45B2-AEB1-8BBEAD8D11C6}" dt="2024-09-17T06:21:22.463" v="71" actId="478"/>
          <ac:picMkLst>
            <pc:docMk/>
            <pc:sldMk cId="4010063240" sldId="375"/>
            <ac:picMk id="6" creationId="{426184B7-2015-3C46-99B3-04FBE76ADAF0}"/>
          </ac:picMkLst>
        </pc:picChg>
        <pc:picChg chg="del">
          <ac:chgData name="瑛莉菜 羽田" userId="64c7e7a027abc1d1" providerId="LiveId" clId="{B2EC8C0F-9AE4-45B2-AEB1-8BBEAD8D11C6}" dt="2024-09-17T06:21:23.076" v="72" actId="478"/>
          <ac:picMkLst>
            <pc:docMk/>
            <pc:sldMk cId="4010063240" sldId="375"/>
            <ac:picMk id="8" creationId="{910DA3CB-5955-EF68-A356-1C9E463CD4F6}"/>
          </ac:picMkLst>
        </pc:picChg>
        <pc:picChg chg="add mod">
          <ac:chgData name="瑛莉菜 羽田" userId="64c7e7a027abc1d1" providerId="LiveId" clId="{B2EC8C0F-9AE4-45B2-AEB1-8BBEAD8D11C6}" dt="2024-09-17T06:21:59.134" v="80" actId="1076"/>
          <ac:picMkLst>
            <pc:docMk/>
            <pc:sldMk cId="4010063240" sldId="375"/>
            <ac:picMk id="9" creationId="{7FA06DAD-A691-E374-47F1-2D997A15375E}"/>
          </ac:picMkLst>
        </pc:picChg>
        <pc:picChg chg="add mod">
          <ac:chgData name="瑛莉菜 羽田" userId="64c7e7a027abc1d1" providerId="LiveId" clId="{B2EC8C0F-9AE4-45B2-AEB1-8BBEAD8D11C6}" dt="2024-09-17T06:22:18.359" v="84" actId="1076"/>
          <ac:picMkLst>
            <pc:docMk/>
            <pc:sldMk cId="4010063240" sldId="375"/>
            <ac:picMk id="33" creationId="{E5EB1C94-F7E9-CCCD-0E45-7C4AE41BC2DE}"/>
          </ac:picMkLst>
        </pc:picChg>
        <pc:picChg chg="del">
          <ac:chgData name="瑛莉菜 羽田" userId="64c7e7a027abc1d1" providerId="LiveId" clId="{B2EC8C0F-9AE4-45B2-AEB1-8BBEAD8D11C6}" dt="2024-09-17T06:21:23.395" v="73" actId="478"/>
          <ac:picMkLst>
            <pc:docMk/>
            <pc:sldMk cId="4010063240" sldId="375"/>
            <ac:picMk id="35" creationId="{EBE7B30A-D483-B518-774B-6C1E0AFE9CB7}"/>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sldChg chg="addSp delSp modSp mod">
        <pc:chgData name="瑛莉菜 羽田" userId="64c7e7a027abc1d1" providerId="LiveId" clId="{B825F3D7-E19D-4A13-A586-8816AC3211F7}" dt="2024-09-17T07:39:25.158" v="80" actId="1076"/>
        <pc:sldMkLst>
          <pc:docMk/>
          <pc:sldMk cId="4010063240" sldId="375"/>
        </pc:sldMkLst>
        <pc:spChg chg="mod">
          <ac:chgData name="瑛莉菜 羽田" userId="64c7e7a027abc1d1" providerId="LiveId" clId="{B825F3D7-E19D-4A13-A586-8816AC3211F7}" dt="2024-09-17T07:37:22.400" v="60"/>
          <ac:spMkLst>
            <pc:docMk/>
            <pc:sldMk cId="4010063240" sldId="375"/>
            <ac:spMk id="2" creationId="{9C6C646A-4932-0ED0-0A88-228322997931}"/>
          </ac:spMkLst>
        </pc:spChg>
        <pc:spChg chg="mod">
          <ac:chgData name="瑛莉菜 羽田" userId="64c7e7a027abc1d1" providerId="LiveId" clId="{B825F3D7-E19D-4A13-A586-8816AC3211F7}" dt="2024-09-17T07:38:12.681" v="64" actId="20577"/>
          <ac:spMkLst>
            <pc:docMk/>
            <pc:sldMk cId="4010063240" sldId="375"/>
            <ac:spMk id="14" creationId="{4C1CE79F-7A8C-E943-C2CD-9B9D895545B4}"/>
          </ac:spMkLst>
        </pc:spChg>
        <pc:spChg chg="mod">
          <ac:chgData name="瑛莉菜 羽田" userId="64c7e7a027abc1d1" providerId="LiveId" clId="{B825F3D7-E19D-4A13-A586-8816AC3211F7}" dt="2024-09-17T07:35:55.505" v="17" actId="20577"/>
          <ac:spMkLst>
            <pc:docMk/>
            <pc:sldMk cId="4010063240" sldId="375"/>
            <ac:spMk id="23" creationId="{00000000-0000-0000-0000-000000000000}"/>
          </ac:spMkLst>
        </pc:spChg>
        <pc:spChg chg="mod">
          <ac:chgData name="瑛莉菜 羽田" userId="64c7e7a027abc1d1" providerId="LiveId" clId="{B825F3D7-E19D-4A13-A586-8816AC3211F7}" dt="2024-09-17T07:36:02.995" v="27"/>
          <ac:spMkLst>
            <pc:docMk/>
            <pc:sldMk cId="4010063240" sldId="375"/>
            <ac:spMk id="65" creationId="{00000000-0000-0000-0000-000000000000}"/>
          </ac:spMkLst>
        </pc:spChg>
        <pc:picChg chg="add mod">
          <ac:chgData name="瑛莉菜 羽田" userId="64c7e7a027abc1d1" providerId="LiveId" clId="{B825F3D7-E19D-4A13-A586-8816AC3211F7}" dt="2024-09-17T07:38:34.162" v="69" actId="1076"/>
          <ac:picMkLst>
            <pc:docMk/>
            <pc:sldMk cId="4010063240" sldId="375"/>
            <ac:picMk id="5" creationId="{5327CA8D-4D5B-F2F9-973D-1528A234901C}"/>
          </ac:picMkLst>
        </pc:picChg>
        <pc:picChg chg="del">
          <ac:chgData name="瑛莉菜 羽田" userId="64c7e7a027abc1d1" providerId="LiveId" clId="{B825F3D7-E19D-4A13-A586-8816AC3211F7}" dt="2024-09-17T07:38:14.538" v="65" actId="478"/>
          <ac:picMkLst>
            <pc:docMk/>
            <pc:sldMk cId="4010063240" sldId="375"/>
            <ac:picMk id="6" creationId="{E643823C-AE19-842C-DC4B-B23315CF9EFB}"/>
          </ac:picMkLst>
        </pc:picChg>
        <pc:picChg chg="del">
          <ac:chgData name="瑛莉菜 羽田" userId="64c7e7a027abc1d1" providerId="LiveId" clId="{B825F3D7-E19D-4A13-A586-8816AC3211F7}" dt="2024-09-17T07:38:15.372" v="66" actId="478"/>
          <ac:picMkLst>
            <pc:docMk/>
            <pc:sldMk cId="4010063240" sldId="375"/>
            <ac:picMk id="8" creationId="{E4383CA6-7662-4152-798E-10C6F1927AC3}"/>
          </ac:picMkLst>
        </pc:picChg>
        <pc:picChg chg="add mod">
          <ac:chgData name="瑛莉菜 羽田" userId="64c7e7a027abc1d1" providerId="LiveId" clId="{B825F3D7-E19D-4A13-A586-8816AC3211F7}" dt="2024-09-17T07:38:52.236" v="74" actId="1076"/>
          <ac:picMkLst>
            <pc:docMk/>
            <pc:sldMk cId="4010063240" sldId="375"/>
            <ac:picMk id="9" creationId="{1190A6A5-8918-3A18-505E-52ADD40F31D0}"/>
          </ac:picMkLst>
        </pc:picChg>
        <pc:picChg chg="add mod">
          <ac:chgData name="瑛莉菜 羽田" userId="64c7e7a027abc1d1" providerId="LiveId" clId="{B825F3D7-E19D-4A13-A586-8816AC3211F7}" dt="2024-09-17T07:39:08.543" v="77" actId="1076"/>
          <ac:picMkLst>
            <pc:docMk/>
            <pc:sldMk cId="4010063240" sldId="375"/>
            <ac:picMk id="40" creationId="{9CCB064F-0759-D733-1167-5D9EE57E62BD}"/>
          </ac:picMkLst>
        </pc:picChg>
        <pc:picChg chg="add mod">
          <ac:chgData name="瑛莉菜 羽田" userId="64c7e7a027abc1d1" providerId="LiveId" clId="{B825F3D7-E19D-4A13-A586-8816AC3211F7}" dt="2024-09-17T07:39:25.158" v="80" actId="1076"/>
          <ac:picMkLst>
            <pc:docMk/>
            <pc:sldMk cId="4010063240" sldId="375"/>
            <ac:picMk id="42" creationId="{F3B0F042-5DC9-6251-423B-240FC2EBF54A}"/>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sldChg chg="addSp delSp modSp mod">
        <pc:chgData name="瑛莉菜 羽田" userId="64c7e7a027abc1d1" providerId="LiveId" clId="{3331499D-4C77-41EE-AB68-4AF7C5FDBA71}" dt="2024-09-17T06:46:56.428" v="35" actId="1076"/>
        <pc:sldMkLst>
          <pc:docMk/>
          <pc:sldMk cId="4010063240" sldId="375"/>
        </pc:sldMkLst>
        <pc:spChg chg="mod">
          <ac:chgData name="瑛莉菜 羽田" userId="64c7e7a027abc1d1" providerId="LiveId" clId="{3331499D-4C77-41EE-AB68-4AF7C5FDBA71}" dt="2024-09-17T06:45:49.366" v="19"/>
          <ac:spMkLst>
            <pc:docMk/>
            <pc:sldMk cId="4010063240" sldId="375"/>
            <ac:spMk id="2" creationId="{9C6C646A-4932-0ED0-0A88-228322997931}"/>
          </ac:spMkLst>
        </pc:spChg>
        <pc:spChg chg="mod">
          <ac:chgData name="瑛莉菜 羽田" userId="64c7e7a027abc1d1" providerId="LiveId" clId="{3331499D-4C77-41EE-AB68-4AF7C5FDBA71}" dt="2024-09-17T06:45:40.209" v="18"/>
          <ac:spMkLst>
            <pc:docMk/>
            <pc:sldMk cId="4010063240" sldId="375"/>
            <ac:spMk id="10" creationId="{C3C3B70E-4FFF-B141-8B18-557D6A287CFD}"/>
          </ac:spMkLst>
        </pc:spChg>
        <pc:spChg chg="mod">
          <ac:chgData name="瑛莉菜 羽田" userId="64c7e7a027abc1d1" providerId="LiveId" clId="{3331499D-4C77-41EE-AB68-4AF7C5FDBA71}" dt="2024-09-17T06:46:12.814" v="23" actId="20577"/>
          <ac:spMkLst>
            <pc:docMk/>
            <pc:sldMk cId="4010063240" sldId="375"/>
            <ac:spMk id="14" creationId="{4C1CE79F-7A8C-E943-C2CD-9B9D895545B4}"/>
          </ac:spMkLst>
        </pc:spChg>
        <pc:spChg chg="mod">
          <ac:chgData name="瑛莉菜 羽田" userId="64c7e7a027abc1d1" providerId="LiveId" clId="{3331499D-4C77-41EE-AB68-4AF7C5FDBA71}" dt="2024-09-17T06:45:21.060" v="3" actId="20577"/>
          <ac:spMkLst>
            <pc:docMk/>
            <pc:sldMk cId="4010063240" sldId="375"/>
            <ac:spMk id="23" creationId="{00000000-0000-0000-0000-000000000000}"/>
          </ac:spMkLst>
        </pc:spChg>
        <pc:spChg chg="mod">
          <ac:chgData name="瑛莉菜 羽田" userId="64c7e7a027abc1d1" providerId="LiveId" clId="{3331499D-4C77-41EE-AB68-4AF7C5FDBA71}" dt="2024-09-17T06:45:28.600" v="13"/>
          <ac:spMkLst>
            <pc:docMk/>
            <pc:sldMk cId="4010063240" sldId="375"/>
            <ac:spMk id="65" creationId="{00000000-0000-0000-0000-000000000000}"/>
          </ac:spMkLst>
        </pc:spChg>
        <pc:picChg chg="add mod">
          <ac:chgData name="瑛莉菜 羽田" userId="64c7e7a027abc1d1" providerId="LiveId" clId="{3331499D-4C77-41EE-AB68-4AF7C5FDBA71}" dt="2024-09-17T06:46:36.679" v="30" actId="14100"/>
          <ac:picMkLst>
            <pc:docMk/>
            <pc:sldMk cId="4010063240" sldId="375"/>
            <ac:picMk id="5" creationId="{0F774493-406C-CD04-8551-A5901EA6EBD8}"/>
          </ac:picMkLst>
        </pc:picChg>
        <pc:picChg chg="del">
          <ac:chgData name="瑛莉菜 羽田" userId="64c7e7a027abc1d1" providerId="LiveId" clId="{3331499D-4C77-41EE-AB68-4AF7C5FDBA71}" dt="2024-09-17T06:46:17.319" v="24" actId="478"/>
          <ac:picMkLst>
            <pc:docMk/>
            <pc:sldMk cId="4010063240" sldId="375"/>
            <ac:picMk id="6" creationId="{B20BB901-1DD4-5AA8-1419-215B049513C4}"/>
          </ac:picMkLst>
        </pc:picChg>
        <pc:picChg chg="del">
          <ac:chgData name="瑛莉菜 羽田" userId="64c7e7a027abc1d1" providerId="LiveId" clId="{3331499D-4C77-41EE-AB68-4AF7C5FDBA71}" dt="2024-09-17T06:46:17.816" v="25" actId="478"/>
          <ac:picMkLst>
            <pc:docMk/>
            <pc:sldMk cId="4010063240" sldId="375"/>
            <ac:picMk id="8" creationId="{D75F7F40-04D8-1AC5-1B77-BC89F9FBF9A6}"/>
          </ac:picMkLst>
        </pc:picChg>
        <pc:picChg chg="add mod">
          <ac:chgData name="瑛莉菜 羽田" userId="64c7e7a027abc1d1" providerId="LiveId" clId="{3331499D-4C77-41EE-AB68-4AF7C5FDBA71}" dt="2024-09-17T06:46:56.428" v="35" actId="1076"/>
          <ac:picMkLst>
            <pc:docMk/>
            <pc:sldMk cId="4010063240" sldId="375"/>
            <ac:picMk id="9" creationId="{4F9A99A2-3B77-5E95-9233-786D08CB2A61}"/>
          </ac:picMkLst>
        </pc:picChg>
        <pc:picChg chg="del">
          <ac:chgData name="瑛莉菜 羽田" userId="64c7e7a027abc1d1" providerId="LiveId" clId="{3331499D-4C77-41EE-AB68-4AF7C5FDBA71}" dt="2024-09-17T06:46:18.184" v="26" actId="478"/>
          <ac:picMkLst>
            <pc:docMk/>
            <pc:sldMk cId="4010063240" sldId="375"/>
            <ac:picMk id="35" creationId="{4E0B5CE1-D0B8-7F9F-B868-A0357C3E1307}"/>
          </ac:picMkLst>
        </pc:picChg>
      </pc:sldChg>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sldChg chg="addSp delSp modSp mod">
        <pc:chgData name="瑛莉菜 羽田" userId="64c7e7a027abc1d1" providerId="LiveId" clId="{ACD67433-912E-4726-B101-582528DEA215}" dt="2024-09-17T05:52:21.236" v="38" actId="1076"/>
        <pc:sldMkLst>
          <pc:docMk/>
          <pc:sldMk cId="4010063240" sldId="375"/>
        </pc:sldMkLst>
        <pc:spChg chg="mod">
          <ac:chgData name="瑛莉菜 羽田" userId="64c7e7a027abc1d1" providerId="LiveId" clId="{ACD67433-912E-4726-B101-582528DEA215}" dt="2024-09-17T05:49:55.343" v="18"/>
          <ac:spMkLst>
            <pc:docMk/>
            <pc:sldMk cId="4010063240" sldId="375"/>
            <ac:spMk id="2" creationId="{9C6C646A-4932-0ED0-0A88-228322997931}"/>
          </ac:spMkLst>
        </pc:spChg>
        <pc:spChg chg="mod">
          <ac:chgData name="瑛莉菜 羽田" userId="64c7e7a027abc1d1" providerId="LiveId" clId="{ACD67433-912E-4726-B101-582528DEA215}" dt="2024-09-17T05:49:45.338" v="17"/>
          <ac:spMkLst>
            <pc:docMk/>
            <pc:sldMk cId="4010063240" sldId="375"/>
            <ac:spMk id="10" creationId="{C3C3B70E-4FFF-B141-8B18-557D6A287CFD}"/>
          </ac:spMkLst>
        </pc:spChg>
        <pc:spChg chg="mod">
          <ac:chgData name="瑛莉菜 羽田" userId="64c7e7a027abc1d1" providerId="LiveId" clId="{ACD67433-912E-4726-B101-582528DEA215}" dt="2024-09-17T05:50:24.577" v="26"/>
          <ac:spMkLst>
            <pc:docMk/>
            <pc:sldMk cId="4010063240" sldId="375"/>
            <ac:spMk id="14" creationId="{4C1CE79F-7A8C-E943-C2CD-9B9D895545B4}"/>
          </ac:spMkLst>
        </pc:spChg>
        <pc:spChg chg="mod">
          <ac:chgData name="瑛莉菜 羽田" userId="64c7e7a027abc1d1" providerId="LiveId" clId="{ACD67433-912E-4726-B101-582528DEA215}" dt="2024-09-17T05:49:28.461" v="0"/>
          <ac:spMkLst>
            <pc:docMk/>
            <pc:sldMk cId="4010063240" sldId="375"/>
            <ac:spMk id="23" creationId="{00000000-0000-0000-0000-000000000000}"/>
          </ac:spMkLst>
        </pc:spChg>
        <pc:spChg chg="mod">
          <ac:chgData name="瑛莉菜 羽田" userId="64c7e7a027abc1d1" providerId="LiveId" clId="{ACD67433-912E-4726-B101-582528DEA215}" dt="2024-09-17T05:49:35.845" v="10"/>
          <ac:spMkLst>
            <pc:docMk/>
            <pc:sldMk cId="4010063240" sldId="375"/>
            <ac:spMk id="65" creationId="{00000000-0000-0000-0000-000000000000}"/>
          </ac:spMkLst>
        </pc:spChg>
        <pc:picChg chg="del">
          <ac:chgData name="瑛莉菜 羽田" userId="64c7e7a027abc1d1" providerId="LiveId" clId="{ACD67433-912E-4726-B101-582528DEA215}" dt="2024-09-17T05:50:00.318" v="19" actId="478"/>
          <ac:picMkLst>
            <pc:docMk/>
            <pc:sldMk cId="4010063240" sldId="375"/>
            <ac:picMk id="5" creationId="{273A92D4-BE1E-0AF1-25E2-8CDC4E1524EA}"/>
          </ac:picMkLst>
        </pc:picChg>
        <pc:picChg chg="add mod">
          <ac:chgData name="瑛莉菜 羽田" userId="64c7e7a027abc1d1" providerId="LiveId" clId="{ACD67433-912E-4726-B101-582528DEA215}" dt="2024-09-17T05:51:31.279" v="35" actId="1076"/>
          <ac:picMkLst>
            <pc:docMk/>
            <pc:sldMk cId="4010063240" sldId="375"/>
            <ac:picMk id="6" creationId="{D8A6B907-C672-35F6-1512-C381AEB20489}"/>
          </ac:picMkLst>
        </pc:picChg>
        <pc:picChg chg="add mod">
          <ac:chgData name="瑛莉菜 羽田" userId="64c7e7a027abc1d1" providerId="LiveId" clId="{ACD67433-912E-4726-B101-582528DEA215}" dt="2024-09-17T05:52:21.236" v="38" actId="1076"/>
          <ac:picMkLst>
            <pc:docMk/>
            <pc:sldMk cId="4010063240" sldId="375"/>
            <ac:picMk id="8" creationId="{C9957253-585B-F2CB-0864-AB7175032055}"/>
          </ac:picMkLst>
        </pc:picChg>
        <pc:picChg chg="del">
          <ac:chgData name="瑛莉菜 羽田" userId="64c7e7a027abc1d1" providerId="LiveId" clId="{ACD67433-912E-4726-B101-582528DEA215}" dt="2024-09-17T05:50:00.827" v="20" actId="478"/>
          <ac:picMkLst>
            <pc:docMk/>
            <pc:sldMk cId="4010063240" sldId="375"/>
            <ac:picMk id="9" creationId="{AA2309FC-6FF9-2965-85E9-886595F37472}"/>
          </ac:picMkLst>
        </pc:picChg>
        <pc:picChg chg="del">
          <ac:chgData name="瑛莉菜 羽田" userId="64c7e7a027abc1d1" providerId="LiveId" clId="{ACD67433-912E-4726-B101-582528DEA215}" dt="2024-09-17T05:50:01.261" v="21" actId="478"/>
          <ac:picMkLst>
            <pc:docMk/>
            <pc:sldMk cId="4010063240" sldId="375"/>
            <ac:picMk id="29" creationId="{81E8A3F8-0E56-70B4-674A-74C6CC2CC8D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sldChg chg="addSp delSp modSp mod">
        <pc:chgData name="瑛莉菜 羽田" userId="64c7e7a027abc1d1" providerId="LiveId" clId="{33A91C12-A3DD-4BEE-83D8-F8E58C4EEB50}" dt="2024-09-17T05:32:59.013" v="46" actId="1076"/>
        <pc:sldMkLst>
          <pc:docMk/>
          <pc:sldMk cId="4010063240" sldId="375"/>
        </pc:sldMkLst>
        <pc:spChg chg="mod">
          <ac:chgData name="瑛莉菜 羽田" userId="64c7e7a027abc1d1" providerId="LiveId" clId="{33A91C12-A3DD-4BEE-83D8-F8E58C4EEB50}" dt="2024-09-17T05:31:16.001" v="27" actId="20577"/>
          <ac:spMkLst>
            <pc:docMk/>
            <pc:sldMk cId="4010063240" sldId="375"/>
            <ac:spMk id="2" creationId="{9C6C646A-4932-0ED0-0A88-228322997931}"/>
          </ac:spMkLst>
        </pc:spChg>
        <pc:spChg chg="mod">
          <ac:chgData name="瑛莉菜 羽田" userId="64c7e7a027abc1d1" providerId="LiveId" clId="{33A91C12-A3DD-4BEE-83D8-F8E58C4EEB50}" dt="2024-09-17T05:31:54.956" v="32"/>
          <ac:spMkLst>
            <pc:docMk/>
            <pc:sldMk cId="4010063240" sldId="375"/>
            <ac:spMk id="14" creationId="{4C1CE79F-7A8C-E943-C2CD-9B9D895545B4}"/>
          </ac:spMkLst>
        </pc:spChg>
        <pc:spChg chg="mod">
          <ac:chgData name="瑛莉菜 羽田" userId="64c7e7a027abc1d1" providerId="LiveId" clId="{33A91C12-A3DD-4BEE-83D8-F8E58C4EEB50}" dt="2024-09-17T04:29:16.955" v="0"/>
          <ac:spMkLst>
            <pc:docMk/>
            <pc:sldMk cId="4010063240" sldId="375"/>
            <ac:spMk id="23" creationId="{00000000-0000-0000-0000-000000000000}"/>
          </ac:spMkLst>
        </pc:spChg>
        <pc:spChg chg="mod">
          <ac:chgData name="瑛莉菜 羽田" userId="64c7e7a027abc1d1" providerId="LiveId" clId="{33A91C12-A3DD-4BEE-83D8-F8E58C4EEB50}" dt="2024-09-17T05:30:33.444" v="1"/>
          <ac:spMkLst>
            <pc:docMk/>
            <pc:sldMk cId="4010063240" sldId="375"/>
            <ac:spMk id="65" creationId="{00000000-0000-0000-0000-000000000000}"/>
          </ac:spMkLst>
        </pc:spChg>
        <pc:picChg chg="del">
          <ac:chgData name="瑛莉菜 羽田" userId="64c7e7a027abc1d1" providerId="LiveId" clId="{33A91C12-A3DD-4BEE-83D8-F8E58C4EEB50}" dt="2024-09-17T05:31:58.077" v="33" actId="478"/>
          <ac:picMkLst>
            <pc:docMk/>
            <pc:sldMk cId="4010063240" sldId="375"/>
            <ac:picMk id="5" creationId="{2D2C7D5E-DD46-D0E9-73E0-94AD64570F24}"/>
          </ac:picMkLst>
        </pc:picChg>
        <pc:picChg chg="add mod">
          <ac:chgData name="瑛莉菜 羽田" userId="64c7e7a027abc1d1" providerId="LiveId" clId="{33A91C12-A3DD-4BEE-83D8-F8E58C4EEB50}" dt="2024-09-17T05:32:14.773" v="38" actId="1076"/>
          <ac:picMkLst>
            <pc:docMk/>
            <pc:sldMk cId="4010063240" sldId="375"/>
            <ac:picMk id="6" creationId="{83FDF38E-4726-5E9A-A7C3-5120DBA6F1F8}"/>
          </ac:picMkLst>
        </pc:picChg>
        <pc:picChg chg="add mod">
          <ac:chgData name="瑛莉菜 羽田" userId="64c7e7a027abc1d1" providerId="LiveId" clId="{33A91C12-A3DD-4BEE-83D8-F8E58C4EEB50}" dt="2024-09-17T05:32:39.431" v="43" actId="1076"/>
          <ac:picMkLst>
            <pc:docMk/>
            <pc:sldMk cId="4010063240" sldId="375"/>
            <ac:picMk id="8" creationId="{C5B67B8C-EEDC-24FD-8B18-39C6BE33FFAC}"/>
          </ac:picMkLst>
        </pc:picChg>
        <pc:picChg chg="del">
          <ac:chgData name="瑛莉菜 羽田" userId="64c7e7a027abc1d1" providerId="LiveId" clId="{33A91C12-A3DD-4BEE-83D8-F8E58C4EEB50}" dt="2024-09-17T05:31:58.817" v="34" actId="478"/>
          <ac:picMkLst>
            <pc:docMk/>
            <pc:sldMk cId="4010063240" sldId="375"/>
            <ac:picMk id="9" creationId="{CAC20157-08AB-6281-D047-93FEB78C94FE}"/>
          </ac:picMkLst>
        </pc:picChg>
        <pc:picChg chg="add mod">
          <ac:chgData name="瑛莉菜 羽田" userId="64c7e7a027abc1d1" providerId="LiveId" clId="{33A91C12-A3DD-4BEE-83D8-F8E58C4EEB50}" dt="2024-09-17T05:32:59.013" v="46" actId="1076"/>
          <ac:picMkLst>
            <pc:docMk/>
            <pc:sldMk cId="4010063240" sldId="375"/>
            <ac:picMk id="25" creationId="{E86CEC16-8CC9-51DA-25E4-9D5E7809D3D5}"/>
          </ac:picMkLst>
        </pc:picChg>
        <pc:picChg chg="del">
          <ac:chgData name="瑛莉菜 羽田" userId="64c7e7a027abc1d1" providerId="LiveId" clId="{33A91C12-A3DD-4BEE-83D8-F8E58C4EEB50}" dt="2024-09-17T05:31:59.274" v="35" actId="478"/>
          <ac:picMkLst>
            <pc:docMk/>
            <pc:sldMk cId="4010063240" sldId="375"/>
            <ac:picMk id="29" creationId="{723648E4-33DB-0B60-BAAA-0809893ED982}"/>
          </ac:picMkLst>
        </pc:picChg>
      </pc:sldChg>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sldChg chg="addSp delSp modSp mod">
        <pc:chgData name="瑛莉菜 羽田" userId="64c7e7a027abc1d1" providerId="LiveId" clId="{EAE40078-431C-4043-92D4-5BB690613766}" dt="2024-09-17T05:48:33.510" v="122" actId="1076"/>
        <pc:sldMkLst>
          <pc:docMk/>
          <pc:sldMk cId="4010063240" sldId="375"/>
        </pc:sldMkLst>
        <pc:spChg chg="mod">
          <ac:chgData name="瑛莉菜 羽田" userId="64c7e7a027abc1d1" providerId="LiveId" clId="{EAE40078-431C-4043-92D4-5BB690613766}" dt="2024-09-17T05:46:26.758" v="99" actId="20577"/>
          <ac:spMkLst>
            <pc:docMk/>
            <pc:sldMk cId="4010063240" sldId="375"/>
            <ac:spMk id="2" creationId="{9C6C646A-4932-0ED0-0A88-228322997931}"/>
          </ac:spMkLst>
        </pc:spChg>
        <pc:spChg chg="mod">
          <ac:chgData name="瑛莉菜 羽田" userId="64c7e7a027abc1d1" providerId="LiveId" clId="{EAE40078-431C-4043-92D4-5BB690613766}" dt="2024-09-17T05:46:47.903" v="104"/>
          <ac:spMkLst>
            <pc:docMk/>
            <pc:sldMk cId="4010063240" sldId="375"/>
            <ac:spMk id="10" creationId="{C3C3B70E-4FFF-B141-8B18-557D6A287CFD}"/>
          </ac:spMkLst>
        </pc:spChg>
        <pc:spChg chg="mod">
          <ac:chgData name="瑛莉菜 羽田" userId="64c7e7a027abc1d1" providerId="LiveId" clId="{EAE40078-431C-4043-92D4-5BB690613766}" dt="2024-09-17T05:47:07.751" v="107"/>
          <ac:spMkLst>
            <pc:docMk/>
            <pc:sldMk cId="4010063240" sldId="375"/>
            <ac:spMk id="14" creationId="{4C1CE79F-7A8C-E943-C2CD-9B9D895545B4}"/>
          </ac:spMkLst>
        </pc:spChg>
        <pc:spChg chg="mod">
          <ac:chgData name="瑛莉菜 羽田" userId="64c7e7a027abc1d1" providerId="LiveId" clId="{EAE40078-431C-4043-92D4-5BB690613766}" dt="2024-09-17T05:43:39.180" v="0"/>
          <ac:spMkLst>
            <pc:docMk/>
            <pc:sldMk cId="4010063240" sldId="375"/>
            <ac:spMk id="23" creationId="{00000000-0000-0000-0000-000000000000}"/>
          </ac:spMkLst>
        </pc:spChg>
        <pc:spChg chg="mod">
          <ac:chgData name="瑛莉菜 羽田" userId="64c7e7a027abc1d1" providerId="LiveId" clId="{EAE40078-431C-4043-92D4-5BB690613766}" dt="2024-09-17T05:43:49.457" v="10"/>
          <ac:spMkLst>
            <pc:docMk/>
            <pc:sldMk cId="4010063240" sldId="375"/>
            <ac:spMk id="65" creationId="{00000000-0000-0000-0000-000000000000}"/>
          </ac:spMkLst>
        </pc:spChg>
        <pc:picChg chg="add mod">
          <ac:chgData name="瑛莉菜 羽田" userId="64c7e7a027abc1d1" providerId="LiveId" clId="{EAE40078-431C-4043-92D4-5BB690613766}" dt="2024-09-17T05:47:43.228" v="115" actId="1076"/>
          <ac:picMkLst>
            <pc:docMk/>
            <pc:sldMk cId="4010063240" sldId="375"/>
            <ac:picMk id="5" creationId="{273A92D4-BE1E-0AF1-25E2-8CDC4E1524EA}"/>
          </ac:picMkLst>
        </pc:picChg>
        <pc:picChg chg="del">
          <ac:chgData name="瑛莉菜 羽田" userId="64c7e7a027abc1d1" providerId="LiveId" clId="{EAE40078-431C-4043-92D4-5BB690613766}" dt="2024-09-17T05:47:31.053" v="108" actId="478"/>
          <ac:picMkLst>
            <pc:docMk/>
            <pc:sldMk cId="4010063240" sldId="375"/>
            <ac:picMk id="6" creationId="{1D3B8F25-31AF-B98A-FF43-34585C315B47}"/>
          </ac:picMkLst>
        </pc:picChg>
        <pc:picChg chg="del">
          <ac:chgData name="瑛莉菜 羽田" userId="64c7e7a027abc1d1" providerId="LiveId" clId="{EAE40078-431C-4043-92D4-5BB690613766}" dt="2024-09-17T05:47:31.534" v="109" actId="478"/>
          <ac:picMkLst>
            <pc:docMk/>
            <pc:sldMk cId="4010063240" sldId="375"/>
            <ac:picMk id="8" creationId="{92F581D2-B7F3-73B5-E64E-B4D15D813F8D}"/>
          </ac:picMkLst>
        </pc:picChg>
        <pc:picChg chg="add mod">
          <ac:chgData name="瑛莉菜 羽田" userId="64c7e7a027abc1d1" providerId="LiveId" clId="{EAE40078-431C-4043-92D4-5BB690613766}" dt="2024-09-17T05:48:09.821" v="119" actId="1076"/>
          <ac:picMkLst>
            <pc:docMk/>
            <pc:sldMk cId="4010063240" sldId="375"/>
            <ac:picMk id="9" creationId="{AA2309FC-6FF9-2965-85E9-886595F37472}"/>
          </ac:picMkLst>
        </pc:picChg>
        <pc:picChg chg="del">
          <ac:chgData name="瑛莉菜 羽田" userId="64c7e7a027abc1d1" providerId="LiveId" clId="{EAE40078-431C-4043-92D4-5BB690613766}" dt="2024-09-17T05:47:31.956" v="110" actId="478"/>
          <ac:picMkLst>
            <pc:docMk/>
            <pc:sldMk cId="4010063240" sldId="375"/>
            <ac:picMk id="25" creationId="{37308A80-A757-EB88-F6FB-D20CBA3A1819}"/>
          </ac:picMkLst>
        </pc:picChg>
        <pc:picChg chg="add mod">
          <ac:chgData name="瑛莉菜 羽田" userId="64c7e7a027abc1d1" providerId="LiveId" clId="{EAE40078-431C-4043-92D4-5BB690613766}" dt="2024-09-17T05:48:33.510" v="122" actId="1076"/>
          <ac:picMkLst>
            <pc:docMk/>
            <pc:sldMk cId="4010063240" sldId="375"/>
            <ac:picMk id="29" creationId="{81E8A3F8-0E56-70B4-674A-74C6CC2CC8DF}"/>
          </ac:picMkLst>
        </pc:picChg>
      </pc:sldChg>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sldChg chg="addSp delSp modSp mod">
        <pc:chgData name="瑛莉菜 羽田" userId="64c7e7a027abc1d1" providerId="LiveId" clId="{60D17FDC-E973-4A76-A60C-8234A0D7DE9B}" dt="2024-09-17T06:08:45.156" v="54" actId="1076"/>
        <pc:sldMkLst>
          <pc:docMk/>
          <pc:sldMk cId="4010063240" sldId="375"/>
        </pc:sldMkLst>
        <pc:spChg chg="mod">
          <ac:chgData name="瑛莉菜 羽田" userId="64c7e7a027abc1d1" providerId="LiveId" clId="{60D17FDC-E973-4A76-A60C-8234A0D7DE9B}" dt="2024-09-17T06:07:15.755" v="37" actId="20577"/>
          <ac:spMkLst>
            <pc:docMk/>
            <pc:sldMk cId="4010063240" sldId="375"/>
            <ac:spMk id="2" creationId="{9C6C646A-4932-0ED0-0A88-228322997931}"/>
          </ac:spMkLst>
        </pc:spChg>
        <pc:spChg chg="mod">
          <ac:chgData name="瑛莉菜 羽田" userId="64c7e7a027abc1d1" providerId="LiveId" clId="{60D17FDC-E973-4A76-A60C-8234A0D7DE9B}" dt="2024-09-17T06:07:42.726" v="42"/>
          <ac:spMkLst>
            <pc:docMk/>
            <pc:sldMk cId="4010063240" sldId="375"/>
            <ac:spMk id="14" creationId="{4C1CE79F-7A8C-E943-C2CD-9B9D895545B4}"/>
          </ac:spMkLst>
        </pc:spChg>
        <pc:spChg chg="mod">
          <ac:chgData name="瑛莉菜 羽田" userId="64c7e7a027abc1d1" providerId="LiveId" clId="{60D17FDC-E973-4A76-A60C-8234A0D7DE9B}" dt="2024-09-17T06:06:40.031" v="0"/>
          <ac:spMkLst>
            <pc:docMk/>
            <pc:sldMk cId="4010063240" sldId="375"/>
            <ac:spMk id="23" creationId="{00000000-0000-0000-0000-000000000000}"/>
          </ac:spMkLst>
        </pc:spChg>
        <pc:spChg chg="mod">
          <ac:chgData name="瑛莉菜 羽田" userId="64c7e7a027abc1d1" providerId="LiveId" clId="{60D17FDC-E973-4A76-A60C-8234A0D7DE9B}" dt="2024-09-17T06:06:57.716" v="11"/>
          <ac:spMkLst>
            <pc:docMk/>
            <pc:sldMk cId="4010063240" sldId="375"/>
            <ac:spMk id="65" creationId="{00000000-0000-0000-0000-000000000000}"/>
          </ac:spMkLst>
        </pc:spChg>
        <pc:picChg chg="del">
          <ac:chgData name="瑛莉菜 羽田" userId="64c7e7a027abc1d1" providerId="LiveId" clId="{60D17FDC-E973-4A76-A60C-8234A0D7DE9B}" dt="2024-09-17T06:07:44.499" v="43" actId="478"/>
          <ac:picMkLst>
            <pc:docMk/>
            <pc:sldMk cId="4010063240" sldId="375"/>
            <ac:picMk id="5" creationId="{E49ABFE5-422E-A870-4DD8-A0824659993B}"/>
          </ac:picMkLst>
        </pc:picChg>
        <pc:picChg chg="add mod">
          <ac:chgData name="瑛莉菜 羽田" userId="64c7e7a027abc1d1" providerId="LiveId" clId="{60D17FDC-E973-4A76-A60C-8234A0D7DE9B}" dt="2024-09-17T06:08:01.395" v="48" actId="1076"/>
          <ac:picMkLst>
            <pc:docMk/>
            <pc:sldMk cId="4010063240" sldId="375"/>
            <ac:picMk id="6" creationId="{3407B1FB-417C-C568-EBB6-260735512B41}"/>
          </ac:picMkLst>
        </pc:picChg>
        <pc:picChg chg="add mod">
          <ac:chgData name="瑛莉菜 羽田" userId="64c7e7a027abc1d1" providerId="LiveId" clId="{60D17FDC-E973-4A76-A60C-8234A0D7DE9B}" dt="2024-09-17T06:08:24.685" v="51" actId="1076"/>
          <ac:picMkLst>
            <pc:docMk/>
            <pc:sldMk cId="4010063240" sldId="375"/>
            <ac:picMk id="8" creationId="{AC7B21F2-5A7F-837B-DD62-AF5C3FC22576}"/>
          </ac:picMkLst>
        </pc:picChg>
        <pc:picChg chg="del">
          <ac:chgData name="瑛莉菜 羽田" userId="64c7e7a027abc1d1" providerId="LiveId" clId="{60D17FDC-E973-4A76-A60C-8234A0D7DE9B}" dt="2024-09-17T06:07:45.282" v="44" actId="478"/>
          <ac:picMkLst>
            <pc:docMk/>
            <pc:sldMk cId="4010063240" sldId="375"/>
            <ac:picMk id="9" creationId="{91C37DFE-C45E-94D3-D19A-DF9524B872C6}"/>
          </ac:picMkLst>
        </pc:picChg>
        <pc:picChg chg="del">
          <ac:chgData name="瑛莉菜 羽田" userId="64c7e7a027abc1d1" providerId="LiveId" clId="{60D17FDC-E973-4A76-A60C-8234A0D7DE9B}" dt="2024-09-17T06:07:45.828" v="45" actId="478"/>
          <ac:picMkLst>
            <pc:docMk/>
            <pc:sldMk cId="4010063240" sldId="375"/>
            <ac:picMk id="33" creationId="{E66B8DA2-E63C-9C74-14D4-7D4A770E6FE3}"/>
          </ac:picMkLst>
        </pc:picChg>
        <pc:picChg chg="add mod">
          <ac:chgData name="瑛莉菜 羽田" userId="64c7e7a027abc1d1" providerId="LiveId" clId="{60D17FDC-E973-4A76-A60C-8234A0D7DE9B}" dt="2024-09-17T06:08:45.156" v="54" actId="1076"/>
          <ac:picMkLst>
            <pc:docMk/>
            <pc:sldMk cId="4010063240" sldId="375"/>
            <ac:picMk id="35" creationId="{86DE9AD0-4461-F869-0EE1-F87077A38384}"/>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sldChg chg="addSp delSp modSp mod">
        <pc:chgData name="瑛莉菜 羽田" userId="64c7e7a027abc1d1" providerId="LiveId" clId="{C7F7322F-1BCC-4E1D-93CD-BD46F2C46098}" dt="2024-09-17T07:34:46.459" v="74" actId="1076"/>
        <pc:sldMkLst>
          <pc:docMk/>
          <pc:sldMk cId="4010063240" sldId="375"/>
        </pc:sldMkLst>
        <pc:spChg chg="mod">
          <ac:chgData name="瑛莉菜 羽田" userId="64c7e7a027abc1d1" providerId="LiveId" clId="{C7F7322F-1BCC-4E1D-93CD-BD46F2C46098}" dt="2024-09-17T07:33:37.543" v="53" actId="20577"/>
          <ac:spMkLst>
            <pc:docMk/>
            <pc:sldMk cId="4010063240" sldId="375"/>
            <ac:spMk id="2" creationId="{9C6C646A-4932-0ED0-0A88-228322997931}"/>
          </ac:spMkLst>
        </pc:spChg>
        <pc:spChg chg="mod">
          <ac:chgData name="瑛莉菜 羽田" userId="64c7e7a027abc1d1" providerId="LiveId" clId="{C7F7322F-1BCC-4E1D-93CD-BD46F2C46098}" dt="2024-09-17T07:33:58.887" v="58"/>
          <ac:spMkLst>
            <pc:docMk/>
            <pc:sldMk cId="4010063240" sldId="375"/>
            <ac:spMk id="14" creationId="{4C1CE79F-7A8C-E943-C2CD-9B9D895545B4}"/>
          </ac:spMkLst>
        </pc:spChg>
        <pc:spChg chg="mod">
          <ac:chgData name="瑛莉菜 羽田" userId="64c7e7a027abc1d1" providerId="LiveId" clId="{C7F7322F-1BCC-4E1D-93CD-BD46F2C46098}" dt="2024-09-17T07:33:01.758" v="17" actId="20577"/>
          <ac:spMkLst>
            <pc:docMk/>
            <pc:sldMk cId="4010063240" sldId="375"/>
            <ac:spMk id="23" creationId="{00000000-0000-0000-0000-000000000000}"/>
          </ac:spMkLst>
        </pc:spChg>
        <pc:spChg chg="mod">
          <ac:chgData name="瑛莉菜 羽田" userId="64c7e7a027abc1d1" providerId="LiveId" clId="{C7F7322F-1BCC-4E1D-93CD-BD46F2C46098}" dt="2024-09-17T07:33:10.384" v="27"/>
          <ac:spMkLst>
            <pc:docMk/>
            <pc:sldMk cId="4010063240" sldId="375"/>
            <ac:spMk id="65" creationId="{00000000-0000-0000-0000-000000000000}"/>
          </ac:spMkLst>
        </pc:spChg>
        <pc:picChg chg="del">
          <ac:chgData name="瑛莉菜 羽田" userId="64c7e7a027abc1d1" providerId="LiveId" clId="{C7F7322F-1BCC-4E1D-93CD-BD46F2C46098}" dt="2024-09-17T07:34:00.667" v="59" actId="478"/>
          <ac:picMkLst>
            <pc:docMk/>
            <pc:sldMk cId="4010063240" sldId="375"/>
            <ac:picMk id="5" creationId="{A3C720BA-A877-1F7F-753A-10249FA64103}"/>
          </ac:picMkLst>
        </pc:picChg>
        <pc:picChg chg="add mod">
          <ac:chgData name="瑛莉菜 羽田" userId="64c7e7a027abc1d1" providerId="LiveId" clId="{C7F7322F-1BCC-4E1D-93CD-BD46F2C46098}" dt="2024-09-17T07:34:18.796" v="65" actId="14100"/>
          <ac:picMkLst>
            <pc:docMk/>
            <pc:sldMk cId="4010063240" sldId="375"/>
            <ac:picMk id="6" creationId="{E643823C-AE19-842C-DC4B-B23315CF9EFB}"/>
          </ac:picMkLst>
        </pc:picChg>
        <pc:picChg chg="add mod">
          <ac:chgData name="瑛莉菜 羽田" userId="64c7e7a027abc1d1" providerId="LiveId" clId="{C7F7322F-1BCC-4E1D-93CD-BD46F2C46098}" dt="2024-09-17T07:34:36.287" v="70" actId="1076"/>
          <ac:picMkLst>
            <pc:docMk/>
            <pc:sldMk cId="4010063240" sldId="375"/>
            <ac:picMk id="8" creationId="{E4383CA6-7662-4152-798E-10C6F1927AC3}"/>
          </ac:picMkLst>
        </pc:picChg>
        <pc:picChg chg="del">
          <ac:chgData name="瑛莉菜 羽田" userId="64c7e7a027abc1d1" providerId="LiveId" clId="{C7F7322F-1BCC-4E1D-93CD-BD46F2C46098}" dt="2024-09-17T07:34:01.115" v="60" actId="478"/>
          <ac:picMkLst>
            <pc:docMk/>
            <pc:sldMk cId="4010063240" sldId="375"/>
            <ac:picMk id="9" creationId="{B261DC77-7634-623E-4ACF-EA768D231494}"/>
          </ac:picMkLst>
        </pc:picChg>
        <pc:picChg chg="add mod">
          <ac:chgData name="瑛莉菜 羽田" userId="64c7e7a027abc1d1" providerId="LiveId" clId="{C7F7322F-1BCC-4E1D-93CD-BD46F2C46098}" dt="2024-09-17T07:34:46.459" v="74" actId="1076"/>
          <ac:picMkLst>
            <pc:docMk/>
            <pc:sldMk cId="4010063240" sldId="375"/>
            <ac:picMk id="39" creationId="{CE1A8199-2CE6-3768-038F-BD234AD40C28}"/>
          </ac:picMkLst>
        </pc:picChg>
      </pc:sldChg>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sldChg chg="addSp delSp modSp mod">
        <pc:chgData name="瑛莉菜 羽田" userId="64c7e7a027abc1d1" providerId="LiveId" clId="{6C3C791C-C15B-42CE-BB2D-EA51D3E06E42}" dt="2024-09-17T04:23:40.027" v="45" actId="1076"/>
        <pc:sldMkLst>
          <pc:docMk/>
          <pc:sldMk cId="4010063240" sldId="375"/>
        </pc:sldMkLst>
        <pc:spChg chg="mod">
          <ac:chgData name="瑛莉菜 羽田" userId="64c7e7a027abc1d1" providerId="LiveId" clId="{6C3C791C-C15B-42CE-BB2D-EA51D3E06E42}" dt="2024-09-17T04:20:39.123" v="11"/>
          <ac:spMkLst>
            <pc:docMk/>
            <pc:sldMk cId="4010063240" sldId="375"/>
            <ac:spMk id="2" creationId="{9C6C646A-4932-0ED0-0A88-228322997931}"/>
          </ac:spMkLst>
        </pc:spChg>
        <pc:spChg chg="mod">
          <ac:chgData name="瑛莉菜 羽田" userId="64c7e7a027abc1d1" providerId="LiveId" clId="{6C3C791C-C15B-42CE-BB2D-EA51D3E06E42}" dt="2024-09-17T04:21:02.274" v="23"/>
          <ac:spMkLst>
            <pc:docMk/>
            <pc:sldMk cId="4010063240" sldId="375"/>
            <ac:spMk id="10" creationId="{C3C3B70E-4FFF-B141-8B18-557D6A287CFD}"/>
          </ac:spMkLst>
        </pc:spChg>
        <pc:spChg chg="mod">
          <ac:chgData name="瑛莉菜 羽田" userId="64c7e7a027abc1d1" providerId="LiveId" clId="{6C3C791C-C15B-42CE-BB2D-EA51D3E06E42}" dt="2024-09-17T04:21:34.446" v="29" actId="20577"/>
          <ac:spMkLst>
            <pc:docMk/>
            <pc:sldMk cId="4010063240" sldId="375"/>
            <ac:spMk id="14" creationId="{4C1CE79F-7A8C-E943-C2CD-9B9D895545B4}"/>
          </ac:spMkLst>
        </pc:spChg>
        <pc:spChg chg="mod">
          <ac:chgData name="瑛莉菜 羽田" userId="64c7e7a027abc1d1" providerId="LiveId" clId="{6C3C791C-C15B-42CE-BB2D-EA51D3E06E42}" dt="2024-09-17T04:20:22.925" v="0"/>
          <ac:spMkLst>
            <pc:docMk/>
            <pc:sldMk cId="4010063240" sldId="375"/>
            <ac:spMk id="23" creationId="{00000000-0000-0000-0000-000000000000}"/>
          </ac:spMkLst>
        </pc:spChg>
        <pc:spChg chg="mod">
          <ac:chgData name="瑛莉菜 羽田" userId="64c7e7a027abc1d1" providerId="LiveId" clId="{6C3C791C-C15B-42CE-BB2D-EA51D3E06E42}" dt="2024-09-17T04:20:30.650" v="10"/>
          <ac:spMkLst>
            <pc:docMk/>
            <pc:sldMk cId="4010063240" sldId="375"/>
            <ac:spMk id="65" creationId="{00000000-0000-0000-0000-000000000000}"/>
          </ac:spMkLst>
        </pc:spChg>
        <pc:spChg chg="mod">
          <ac:chgData name="瑛莉菜 羽田" userId="64c7e7a027abc1d1" providerId="LiveId" clId="{6C3C791C-C15B-42CE-BB2D-EA51D3E06E42}" dt="2024-09-17T04:20:53.584" v="15"/>
          <ac:spMkLst>
            <pc:docMk/>
            <pc:sldMk cId="4010063240" sldId="375"/>
            <ac:spMk id="69" creationId="{00000000-0000-0000-0000-000000000000}"/>
          </ac:spMkLst>
        </pc:spChg>
        <pc:picChg chg="del">
          <ac:chgData name="瑛莉菜 羽田" userId="64c7e7a027abc1d1" providerId="LiveId" clId="{6C3C791C-C15B-42CE-BB2D-EA51D3E06E42}" dt="2024-09-17T04:21:37.546" v="30" actId="478"/>
          <ac:picMkLst>
            <pc:docMk/>
            <pc:sldMk cId="4010063240" sldId="375"/>
            <ac:picMk id="5" creationId="{63EC2E3A-CEB5-D8AD-BCE8-1471E7D3CCAE}"/>
          </ac:picMkLst>
        </pc:picChg>
        <pc:picChg chg="add mod">
          <ac:chgData name="瑛莉菜 羽田" userId="64c7e7a027abc1d1" providerId="LiveId" clId="{6C3C791C-C15B-42CE-BB2D-EA51D3E06E42}" dt="2024-09-17T04:21:53.736" v="36" actId="1076"/>
          <ac:picMkLst>
            <pc:docMk/>
            <pc:sldMk cId="4010063240" sldId="375"/>
            <ac:picMk id="6" creationId="{C096BC98-588C-16DA-1752-39593732E04E}"/>
          </ac:picMkLst>
        </pc:picChg>
        <pc:picChg chg="add mod">
          <ac:chgData name="瑛莉菜 羽田" userId="64c7e7a027abc1d1" providerId="LiveId" clId="{6C3C791C-C15B-42CE-BB2D-EA51D3E06E42}" dt="2024-09-17T04:22:13.735" v="39" actId="1076"/>
          <ac:picMkLst>
            <pc:docMk/>
            <pc:sldMk cId="4010063240" sldId="375"/>
            <ac:picMk id="8" creationId="{AE19BFE1-CCC3-BE9F-4FC1-E4D7E8947CC6}"/>
          </ac:picMkLst>
        </pc:picChg>
        <pc:picChg chg="del">
          <ac:chgData name="瑛莉菜 羽田" userId="64c7e7a027abc1d1" providerId="LiveId" clId="{6C3C791C-C15B-42CE-BB2D-EA51D3E06E42}" dt="2024-09-17T04:21:37.969" v="31" actId="478"/>
          <ac:picMkLst>
            <pc:docMk/>
            <pc:sldMk cId="4010063240" sldId="375"/>
            <ac:picMk id="9" creationId="{836AC112-1591-B223-F3D2-8E13AAF06FF2}"/>
          </ac:picMkLst>
        </pc:picChg>
        <pc:picChg chg="add mod">
          <ac:chgData name="瑛莉菜 羽田" userId="64c7e7a027abc1d1" providerId="LiveId" clId="{6C3C791C-C15B-42CE-BB2D-EA51D3E06E42}" dt="2024-09-17T04:23:40.027" v="45" actId="1076"/>
          <ac:picMkLst>
            <pc:docMk/>
            <pc:sldMk cId="4010063240" sldId="375"/>
            <ac:picMk id="25" creationId="{24E5A28D-E3E9-A823-055B-A9641B87B29E}"/>
          </ac:picMkLst>
        </pc:picChg>
        <pc:picChg chg="add mod">
          <ac:chgData name="瑛莉菜 羽田" userId="64c7e7a027abc1d1" providerId="LiveId" clId="{6C3C791C-C15B-42CE-BB2D-EA51D3E06E42}" dt="2024-09-17T04:23:17.882" v="44" actId="1076"/>
          <ac:picMkLst>
            <pc:docMk/>
            <pc:sldMk cId="4010063240" sldId="375"/>
            <ac:picMk id="31" creationId="{DED4ACDC-068A-7D36-4B10-BB2729E3370D}"/>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sldChg chg="addSp delSp modSp mod">
        <pc:chgData name="瑛莉菜 羽田" userId="64c7e7a027abc1d1" providerId="LiveId" clId="{140D5755-3A75-48A3-9B14-BD98E800F7F3}" dt="2024-09-17T04:19:35.599" v="56" actId="1076"/>
        <pc:sldMkLst>
          <pc:docMk/>
          <pc:sldMk cId="4010063240" sldId="375"/>
        </pc:sldMkLst>
        <pc:spChg chg="mod">
          <ac:chgData name="瑛莉菜 羽田" userId="64c7e7a027abc1d1" providerId="LiveId" clId="{140D5755-3A75-48A3-9B14-BD98E800F7F3}" dt="2024-09-17T04:17:01.769" v="32"/>
          <ac:spMkLst>
            <pc:docMk/>
            <pc:sldMk cId="4010063240" sldId="375"/>
            <ac:spMk id="2" creationId="{9C6C646A-4932-0ED0-0A88-228322997931}"/>
          </ac:spMkLst>
        </pc:spChg>
        <pc:spChg chg="mod">
          <ac:chgData name="瑛莉菜 羽田" userId="64c7e7a027abc1d1" providerId="LiveId" clId="{140D5755-3A75-48A3-9B14-BD98E800F7F3}" dt="2024-09-17T04:16:55.441" v="31"/>
          <ac:spMkLst>
            <pc:docMk/>
            <pc:sldMk cId="4010063240" sldId="375"/>
            <ac:spMk id="10" creationId="{C3C3B70E-4FFF-B141-8B18-557D6A287CFD}"/>
          </ac:spMkLst>
        </pc:spChg>
        <pc:spChg chg="mod">
          <ac:chgData name="瑛莉菜 羽田" userId="64c7e7a027abc1d1" providerId="LiveId" clId="{140D5755-3A75-48A3-9B14-BD98E800F7F3}" dt="2024-09-17T04:18:28.869" v="40" actId="20577"/>
          <ac:spMkLst>
            <pc:docMk/>
            <pc:sldMk cId="4010063240" sldId="375"/>
            <ac:spMk id="14" creationId="{4C1CE79F-7A8C-E943-C2CD-9B9D895545B4}"/>
          </ac:spMkLst>
        </pc:spChg>
        <pc:spChg chg="mod">
          <ac:chgData name="瑛莉菜 羽田" userId="64c7e7a027abc1d1" providerId="LiveId" clId="{140D5755-3A75-48A3-9B14-BD98E800F7F3}" dt="2024-09-17T04:16:29.513" v="6"/>
          <ac:spMkLst>
            <pc:docMk/>
            <pc:sldMk cId="4010063240" sldId="375"/>
            <ac:spMk id="23" creationId="{00000000-0000-0000-0000-000000000000}"/>
          </ac:spMkLst>
        </pc:spChg>
        <pc:spChg chg="mod">
          <ac:chgData name="瑛莉菜 羽田" userId="64c7e7a027abc1d1" providerId="LiveId" clId="{140D5755-3A75-48A3-9B14-BD98E800F7F3}" dt="2024-09-17T04:16:39.768" v="16"/>
          <ac:spMkLst>
            <pc:docMk/>
            <pc:sldMk cId="4010063240" sldId="375"/>
            <ac:spMk id="65" creationId="{00000000-0000-0000-0000-000000000000}"/>
          </ac:spMkLst>
        </pc:spChg>
        <pc:spChg chg="mod">
          <ac:chgData name="瑛莉菜 羽田" userId="64c7e7a027abc1d1" providerId="LiveId" clId="{140D5755-3A75-48A3-9B14-BD98E800F7F3}" dt="2024-09-17T04:16:47.773" v="26" actId="20577"/>
          <ac:spMkLst>
            <pc:docMk/>
            <pc:sldMk cId="4010063240" sldId="375"/>
            <ac:spMk id="69" creationId="{00000000-0000-0000-0000-000000000000}"/>
          </ac:spMkLst>
        </pc:spChg>
        <pc:picChg chg="add mod">
          <ac:chgData name="瑛莉菜 羽田" userId="64c7e7a027abc1d1" providerId="LiveId" clId="{140D5755-3A75-48A3-9B14-BD98E800F7F3}" dt="2024-09-17T04:19:01.975" v="50" actId="14100"/>
          <ac:picMkLst>
            <pc:docMk/>
            <pc:sldMk cId="4010063240" sldId="375"/>
            <ac:picMk id="5" creationId="{63EC2E3A-CEB5-D8AD-BCE8-1471E7D3CCAE}"/>
          </ac:picMkLst>
        </pc:picChg>
        <pc:picChg chg="del">
          <ac:chgData name="瑛莉菜 羽田" userId="64c7e7a027abc1d1" providerId="LiveId" clId="{140D5755-3A75-48A3-9B14-BD98E800F7F3}" dt="2024-09-17T04:18:47.935" v="41" actId="478"/>
          <ac:picMkLst>
            <pc:docMk/>
            <pc:sldMk cId="4010063240" sldId="375"/>
            <ac:picMk id="6" creationId="{FC04821E-E713-3085-D8D8-780ED2BEC72F}"/>
          </ac:picMkLst>
        </pc:picChg>
        <pc:picChg chg="del">
          <ac:chgData name="瑛莉菜 羽田" userId="64c7e7a027abc1d1" providerId="LiveId" clId="{140D5755-3A75-48A3-9B14-BD98E800F7F3}" dt="2024-09-17T04:18:48.534" v="42" actId="478"/>
          <ac:picMkLst>
            <pc:docMk/>
            <pc:sldMk cId="4010063240" sldId="375"/>
            <ac:picMk id="8" creationId="{6C9FA172-6BA3-8ABF-5587-942BC047BA35}"/>
          </ac:picMkLst>
        </pc:picChg>
        <pc:picChg chg="add mod">
          <ac:chgData name="瑛莉菜 羽田" userId="64c7e7a027abc1d1" providerId="LiveId" clId="{140D5755-3A75-48A3-9B14-BD98E800F7F3}" dt="2024-09-17T04:19:35.599" v="56" actId="1076"/>
          <ac:picMkLst>
            <pc:docMk/>
            <pc:sldMk cId="4010063240" sldId="375"/>
            <ac:picMk id="9" creationId="{836AC112-1591-B223-F3D2-8E13AAF06FF2}"/>
          </ac:picMkLst>
        </pc:picChg>
        <pc:picChg chg="del">
          <ac:chgData name="瑛莉菜 羽田" userId="64c7e7a027abc1d1" providerId="LiveId" clId="{140D5755-3A75-48A3-9B14-BD98E800F7F3}" dt="2024-09-17T04:18:48.958" v="43" actId="478"/>
          <ac:picMkLst>
            <pc:docMk/>
            <pc:sldMk cId="4010063240" sldId="375"/>
            <ac:picMk id="25" creationId="{4EEE86D0-F002-9473-D23B-374F7DA8C485}"/>
          </ac:picMkLst>
        </pc:picChg>
      </pc:sldChg>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sldChg chg="addSp delSp modSp mod">
        <pc:chgData name="瑛莉菜 羽田" userId="64c7e7a027abc1d1" providerId="LiveId" clId="{9353FEDC-00AD-455D-9E6D-A92807E3814C}" dt="2024-09-17T07:21:58.954" v="71" actId="1076"/>
        <pc:sldMkLst>
          <pc:docMk/>
          <pc:sldMk cId="4010063240" sldId="375"/>
        </pc:sldMkLst>
        <pc:spChg chg="mod">
          <ac:chgData name="瑛莉菜 羽田" userId="64c7e7a027abc1d1" providerId="LiveId" clId="{9353FEDC-00AD-455D-9E6D-A92807E3814C}" dt="2024-09-17T07:20:48.250" v="44"/>
          <ac:spMkLst>
            <pc:docMk/>
            <pc:sldMk cId="4010063240" sldId="375"/>
            <ac:spMk id="2" creationId="{9C6C646A-4932-0ED0-0A88-228322997931}"/>
          </ac:spMkLst>
        </pc:spChg>
        <pc:spChg chg="mod">
          <ac:chgData name="瑛莉菜 羽田" userId="64c7e7a027abc1d1" providerId="LiveId" clId="{9353FEDC-00AD-455D-9E6D-A92807E3814C}" dt="2024-09-17T07:20:42.760" v="43"/>
          <ac:spMkLst>
            <pc:docMk/>
            <pc:sldMk cId="4010063240" sldId="375"/>
            <ac:spMk id="10" creationId="{C3C3B70E-4FFF-B141-8B18-557D6A287CFD}"/>
          </ac:spMkLst>
        </pc:spChg>
        <pc:spChg chg="mod">
          <ac:chgData name="瑛莉菜 羽田" userId="64c7e7a027abc1d1" providerId="LiveId" clId="{9353FEDC-00AD-455D-9E6D-A92807E3814C}" dt="2024-09-17T07:21:03.308" v="57" actId="1076"/>
          <ac:spMkLst>
            <pc:docMk/>
            <pc:sldMk cId="4010063240" sldId="375"/>
            <ac:spMk id="14" creationId="{4C1CE79F-7A8C-E943-C2CD-9B9D895545B4}"/>
          </ac:spMkLst>
        </pc:spChg>
        <pc:spChg chg="mod">
          <ac:chgData name="瑛莉菜 羽田" userId="64c7e7a027abc1d1" providerId="LiveId" clId="{9353FEDC-00AD-455D-9E6D-A92807E3814C}" dt="2024-09-17T07:20:26.907" v="21" actId="20577"/>
          <ac:spMkLst>
            <pc:docMk/>
            <pc:sldMk cId="4010063240" sldId="375"/>
            <ac:spMk id="23" creationId="{00000000-0000-0000-0000-000000000000}"/>
          </ac:spMkLst>
        </pc:spChg>
        <pc:spChg chg="mod">
          <ac:chgData name="瑛莉菜 羽田" userId="64c7e7a027abc1d1" providerId="LiveId" clId="{9353FEDC-00AD-455D-9E6D-A92807E3814C}" dt="2024-09-17T07:20:34.259" v="31"/>
          <ac:spMkLst>
            <pc:docMk/>
            <pc:sldMk cId="4010063240" sldId="375"/>
            <ac:spMk id="65" creationId="{00000000-0000-0000-0000-000000000000}"/>
          </ac:spMkLst>
        </pc:spChg>
        <pc:picChg chg="del">
          <ac:chgData name="瑛莉菜 羽田" userId="64c7e7a027abc1d1" providerId="LiveId" clId="{9353FEDC-00AD-455D-9E6D-A92807E3814C}" dt="2024-09-17T07:21:05.492" v="58" actId="478"/>
          <ac:picMkLst>
            <pc:docMk/>
            <pc:sldMk cId="4010063240" sldId="375"/>
            <ac:picMk id="5" creationId="{C47C2E68-351D-1F12-FB40-C7B3CA382099}"/>
          </ac:picMkLst>
        </pc:picChg>
        <pc:picChg chg="add mod">
          <ac:chgData name="瑛莉菜 羽田" userId="64c7e7a027abc1d1" providerId="LiveId" clId="{9353FEDC-00AD-455D-9E6D-A92807E3814C}" dt="2024-09-17T07:21:24.881" v="64" actId="1076"/>
          <ac:picMkLst>
            <pc:docMk/>
            <pc:sldMk cId="4010063240" sldId="375"/>
            <ac:picMk id="6" creationId="{C02D68EF-A323-E5E7-0834-EC03EEA53735}"/>
          </ac:picMkLst>
        </pc:picChg>
        <pc:picChg chg="add mod">
          <ac:chgData name="瑛莉菜 羽田" userId="64c7e7a027abc1d1" providerId="LiveId" clId="{9353FEDC-00AD-455D-9E6D-A92807E3814C}" dt="2024-09-17T07:21:48.033" v="67" actId="1076"/>
          <ac:picMkLst>
            <pc:docMk/>
            <pc:sldMk cId="4010063240" sldId="375"/>
            <ac:picMk id="8" creationId="{CC02E6F9-A9FC-08B7-2E04-6635A58611BA}"/>
          </ac:picMkLst>
        </pc:picChg>
        <pc:picChg chg="del">
          <ac:chgData name="瑛莉菜 羽田" userId="64c7e7a027abc1d1" providerId="LiveId" clId="{9353FEDC-00AD-455D-9E6D-A92807E3814C}" dt="2024-09-17T07:21:06.040" v="59" actId="478"/>
          <ac:picMkLst>
            <pc:docMk/>
            <pc:sldMk cId="4010063240" sldId="375"/>
            <ac:picMk id="9" creationId="{A08FAE50-6078-F264-7CE0-D0A62F4573AC}"/>
          </ac:picMkLst>
        </pc:picChg>
        <pc:picChg chg="add mod">
          <ac:chgData name="瑛莉菜 羽田" userId="64c7e7a027abc1d1" providerId="LiveId" clId="{9353FEDC-00AD-455D-9E6D-A92807E3814C}" dt="2024-09-17T07:21:58.954" v="71" actId="1076"/>
          <ac:picMkLst>
            <pc:docMk/>
            <pc:sldMk cId="4010063240" sldId="375"/>
            <ac:picMk id="33" creationId="{9749C0D3-476A-2525-25AC-5A28BD82A413}"/>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厚手コットンマルシェバッグ（</a:t>
            </a:r>
            <a:r>
              <a:rPr lang="en-US" altLang="ja-JP" sz="1600" b="1" i="0" dirty="0">
                <a:solidFill>
                  <a:srgbClr val="333333"/>
                </a:solidFill>
                <a:effectLst/>
                <a:latin typeface="Meiryo" panose="020B0604030504040204" pitchFamily="50" charset="-128"/>
                <a:ea typeface="Meiryo" panose="020B0604030504040204" pitchFamily="50" charset="-128"/>
              </a:rPr>
              <a:t>M</a:t>
            </a:r>
            <a:r>
              <a:rPr lang="ja-JP" altLang="en-US" sz="1600" b="1" i="0" dirty="0">
                <a:solidFill>
                  <a:srgbClr val="333333"/>
                </a:solidFill>
                <a:effectLst/>
                <a:latin typeface="Meiryo" panose="020B0604030504040204" pitchFamily="50" charset="-128"/>
                <a:ea typeface="Meiryo" panose="020B0604030504040204" pitchFamily="50"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H360×W300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印刷・熱転写印刷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W200×H200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S</a:t>
            </a:r>
            <a:r>
              <a:rPr lang="ja-JP" altLang="en-US" sz="1000" b="0" i="0" dirty="0">
                <a:solidFill>
                  <a:srgbClr val="333333"/>
                </a:solidFill>
                <a:effectLst/>
                <a:latin typeface="Meiryo" panose="020B0604030504040204" pitchFamily="50" charset="-128"/>
                <a:ea typeface="Meiryo" panose="020B0604030504040204" pitchFamily="50" charset="-128"/>
              </a:rPr>
              <a:t>サイズ：</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en-US" altLang="ja-JP"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最大サイズ：</a:t>
            </a:r>
            <a:r>
              <a:rPr lang="en-US" altLang="ja-JP" sz="1000" b="0" i="0" dirty="0">
                <a:solidFill>
                  <a:srgbClr val="333333"/>
                </a:solidFill>
                <a:effectLst/>
                <a:latin typeface="Meiryo" panose="020B0604030504040204" pitchFamily="50" charset="-128"/>
                <a:ea typeface="Meiryo" panose="020B0604030504040204" pitchFamily="50" charset="-128"/>
              </a:rPr>
              <a:t>W200×H200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618144" y="5847818"/>
            <a:ext cx="5396131" cy="400110"/>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お買い物バッグにも日用バッグにも使える温かみのあるコットン生地のバッグです。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印刷範囲が大きくとれるのも魅力的なカジュアルコーディネートでも活躍が期待できます。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849881" y="3013216"/>
            <a:ext cx="575209" cy="236851"/>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6" name="図 5">
            <a:extLst>
              <a:ext uri="{FF2B5EF4-FFF2-40B4-BE49-F238E27FC236}">
                <a16:creationId xmlns:a16="http://schemas.microsoft.com/office/drawing/2014/main" id="{B25E2960-3705-1181-BAA0-3933C7104F77}"/>
              </a:ext>
            </a:extLst>
          </p:cNvPr>
          <p:cNvPicPr>
            <a:picLocks noChangeAspect="1"/>
          </p:cNvPicPr>
          <p:nvPr/>
        </p:nvPicPr>
        <p:blipFill>
          <a:blip r:embed="rId24"/>
          <a:stretch>
            <a:fillRect/>
          </a:stretch>
        </p:blipFill>
        <p:spPr>
          <a:xfrm>
            <a:off x="31808" y="1092243"/>
            <a:ext cx="3280929" cy="3337254"/>
          </a:xfrm>
          <a:prstGeom prst="rect">
            <a:avLst/>
          </a:prstGeom>
        </p:spPr>
      </p:pic>
      <p:pic>
        <p:nvPicPr>
          <p:cNvPr id="8" name="図 7">
            <a:extLst>
              <a:ext uri="{FF2B5EF4-FFF2-40B4-BE49-F238E27FC236}">
                <a16:creationId xmlns:a16="http://schemas.microsoft.com/office/drawing/2014/main" id="{F0DFF44D-D2DE-840F-6BAA-4370C8DC91A7}"/>
              </a:ext>
            </a:extLst>
          </p:cNvPr>
          <p:cNvPicPr>
            <a:picLocks noChangeAspect="1"/>
          </p:cNvPicPr>
          <p:nvPr/>
        </p:nvPicPr>
        <p:blipFill>
          <a:blip r:embed="rId25"/>
          <a:stretch>
            <a:fillRect/>
          </a:stretch>
        </p:blipFill>
        <p:spPr>
          <a:xfrm>
            <a:off x="3975804" y="965681"/>
            <a:ext cx="1375439" cy="2302052"/>
          </a:xfrm>
          <a:prstGeom prst="rect">
            <a:avLst/>
          </a:prstGeom>
        </p:spPr>
      </p:pic>
      <p:pic>
        <p:nvPicPr>
          <p:cNvPr id="41" name="図 40">
            <a:extLst>
              <a:ext uri="{FF2B5EF4-FFF2-40B4-BE49-F238E27FC236}">
                <a16:creationId xmlns:a16="http://schemas.microsoft.com/office/drawing/2014/main" id="{1E63062F-46C1-C5F0-A64B-AEA02E75AC65}"/>
              </a:ext>
            </a:extLst>
          </p:cNvPr>
          <p:cNvPicPr>
            <a:picLocks noChangeAspect="1"/>
          </p:cNvPicPr>
          <p:nvPr/>
        </p:nvPicPr>
        <p:blipFill>
          <a:blip r:embed="rId26"/>
          <a:stretch>
            <a:fillRect/>
          </a:stretch>
        </p:blipFill>
        <p:spPr>
          <a:xfrm>
            <a:off x="3978886" y="3236873"/>
            <a:ext cx="1212303" cy="2219398"/>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18529</TotalTime>
  <Words>193</Words>
  <Application>Microsoft Office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2024-09-17T07:43:46Z</dcterms:modified>
</cp:coreProperties>
</file>