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CB20D8-A613-45D8-A406-3CCD3A6439C6}" v="2" dt="2024-09-17T07:29:04.055"/>
    <p1510:client id="{361E4713-CE5F-40B7-9C17-3904999B097A}" v="5" dt="2024-09-17T04:12:27.786"/>
    <p1510:client id="{3F46F59C-4252-474D-BF7D-0BA2D3747347}" v="2" dt="2024-09-17T05:54:57.496"/>
    <p1510:client id="{60D17FDC-E973-4A76-A60C-8234A0D7DE9B}" v="1" dt="2024-09-17T06:06:53.724"/>
    <p1510:client id="{6C3C791C-C15B-42CE-BB2D-EA51D3E06E42}" v="2" dt="2024-09-17T04:20:52.516"/>
    <p1510:client id="{8F6F2782-297F-4D73-BEAF-738579692649}" v="14" dt="2024-09-17T05:39:05.959"/>
    <p1510:client id="{9353FEDC-00AD-455D-9E6D-A92807E3814C}" v="4" dt="2024-09-17T07:20:57.949"/>
    <p1510:client id="{B825F3D7-E19D-4A13-A586-8816AC3211F7}" v="2" dt="2024-09-17T07:36:30.832"/>
    <p1510:client id="{D73B399C-9C29-41FA-9382-C6D0DA7336CA}" v="4" dt="2024-09-17T04:06:31.294"/>
    <p1510:client id="{DAD31505-046A-4302-975C-1F8F5A3C12F8}" v="1" dt="2024-09-17T07:47:21.560"/>
    <p1510:client id="{FE710892-0A21-404E-B3A9-AE329AEB9851}" v="2" dt="2024-09-17T07:30:38.9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54" d="100"/>
          <a:sy n="54" d="100"/>
        </p:scale>
        <p:origin x="48" y="97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9E5459A4-41D9-4D8B-B5BC-64C9028BD648}"/>
    <pc:docChg chg="custSel modSld">
      <pc:chgData name="瑛莉菜 羽田" userId="64c7e7a027abc1d1" providerId="LiveId" clId="{9E5459A4-41D9-4D8B-B5BC-64C9028BD648}" dt="2024-09-17T06:44:29.546" v="65" actId="1076"/>
      <pc:docMkLst>
        <pc:docMk/>
      </pc:docMkLst>
      <pc:sldChg chg="addSp delSp modSp mod">
        <pc:chgData name="瑛莉菜 羽田" userId="64c7e7a027abc1d1" providerId="LiveId" clId="{9E5459A4-41D9-4D8B-B5BC-64C9028BD648}" dt="2024-09-17T06:44:29.546" v="65" actId="1076"/>
        <pc:sldMkLst>
          <pc:docMk/>
          <pc:sldMk cId="4010063240" sldId="375"/>
        </pc:sldMkLst>
        <pc:spChg chg="mod">
          <ac:chgData name="瑛莉菜 羽田" userId="64c7e7a027abc1d1" providerId="LiveId" clId="{9E5459A4-41D9-4D8B-B5BC-64C9028BD648}" dt="2024-09-17T06:43:11.864" v="49" actId="20577"/>
          <ac:spMkLst>
            <pc:docMk/>
            <pc:sldMk cId="4010063240" sldId="375"/>
            <ac:spMk id="2" creationId="{9C6C646A-4932-0ED0-0A88-228322997931}"/>
          </ac:spMkLst>
        </pc:spChg>
        <pc:spChg chg="mod">
          <ac:chgData name="瑛莉菜 羽田" userId="64c7e7a027abc1d1" providerId="LiveId" clId="{9E5459A4-41D9-4D8B-B5BC-64C9028BD648}" dt="2024-09-17T06:43:31.948" v="52"/>
          <ac:spMkLst>
            <pc:docMk/>
            <pc:sldMk cId="4010063240" sldId="375"/>
            <ac:spMk id="14" creationId="{4C1CE79F-7A8C-E943-C2CD-9B9D895545B4}"/>
          </ac:spMkLst>
        </pc:spChg>
        <pc:spChg chg="mod">
          <ac:chgData name="瑛莉菜 羽田" userId="64c7e7a027abc1d1" providerId="LiveId" clId="{9E5459A4-41D9-4D8B-B5BC-64C9028BD648}" dt="2024-09-17T06:42:46.368" v="13" actId="20577"/>
          <ac:spMkLst>
            <pc:docMk/>
            <pc:sldMk cId="4010063240" sldId="375"/>
            <ac:spMk id="23" creationId="{00000000-0000-0000-0000-000000000000}"/>
          </ac:spMkLst>
        </pc:spChg>
        <pc:spChg chg="mod">
          <ac:chgData name="瑛莉菜 羽田" userId="64c7e7a027abc1d1" providerId="LiveId" clId="{9E5459A4-41D9-4D8B-B5BC-64C9028BD648}" dt="2024-09-17T06:42:53.948" v="23"/>
          <ac:spMkLst>
            <pc:docMk/>
            <pc:sldMk cId="4010063240" sldId="375"/>
            <ac:spMk id="65" creationId="{00000000-0000-0000-0000-000000000000}"/>
          </ac:spMkLst>
        </pc:spChg>
        <pc:picChg chg="del mod">
          <ac:chgData name="瑛莉菜 羽田" userId="64c7e7a027abc1d1" providerId="LiveId" clId="{9E5459A4-41D9-4D8B-B5BC-64C9028BD648}" dt="2024-09-17T06:43:34.123" v="54" actId="478"/>
          <ac:picMkLst>
            <pc:docMk/>
            <pc:sldMk cId="4010063240" sldId="375"/>
            <ac:picMk id="5" creationId="{9AA4DB12-716B-73D6-DBCA-4EAE590D37AC}"/>
          </ac:picMkLst>
        </pc:picChg>
        <pc:picChg chg="add mod">
          <ac:chgData name="瑛莉菜 羽田" userId="64c7e7a027abc1d1" providerId="LiveId" clId="{9E5459A4-41D9-4D8B-B5BC-64C9028BD648}" dt="2024-09-17T06:43:51.666" v="59" actId="1076"/>
          <ac:picMkLst>
            <pc:docMk/>
            <pc:sldMk cId="4010063240" sldId="375"/>
            <ac:picMk id="6" creationId="{B20BB901-1DD4-5AA8-1419-215B049513C4}"/>
          </ac:picMkLst>
        </pc:picChg>
        <pc:picChg chg="add mod">
          <ac:chgData name="瑛莉菜 羽田" userId="64c7e7a027abc1d1" providerId="LiveId" clId="{9E5459A4-41D9-4D8B-B5BC-64C9028BD648}" dt="2024-09-17T06:44:09.638" v="62" actId="1076"/>
          <ac:picMkLst>
            <pc:docMk/>
            <pc:sldMk cId="4010063240" sldId="375"/>
            <ac:picMk id="8" creationId="{D75F7F40-04D8-1AC5-1B77-BC89F9FBF9A6}"/>
          </ac:picMkLst>
        </pc:picChg>
        <pc:picChg chg="del">
          <ac:chgData name="瑛莉菜 羽田" userId="64c7e7a027abc1d1" providerId="LiveId" clId="{9E5459A4-41D9-4D8B-B5BC-64C9028BD648}" dt="2024-09-17T06:43:34.753" v="55" actId="478"/>
          <ac:picMkLst>
            <pc:docMk/>
            <pc:sldMk cId="4010063240" sldId="375"/>
            <ac:picMk id="9" creationId="{332893E2-6515-4E1F-4796-3174CE9C170C}"/>
          </ac:picMkLst>
        </pc:picChg>
        <pc:picChg chg="del">
          <ac:chgData name="瑛莉菜 羽田" userId="64c7e7a027abc1d1" providerId="LiveId" clId="{9E5459A4-41D9-4D8B-B5BC-64C9028BD648}" dt="2024-09-17T06:43:35.136" v="56" actId="478"/>
          <ac:picMkLst>
            <pc:docMk/>
            <pc:sldMk cId="4010063240" sldId="375"/>
            <ac:picMk id="33" creationId="{979D8557-4B39-2A48-B47C-689FEEAC8AF0}"/>
          </ac:picMkLst>
        </pc:picChg>
        <pc:picChg chg="add mod">
          <ac:chgData name="瑛莉菜 羽田" userId="64c7e7a027abc1d1" providerId="LiveId" clId="{9E5459A4-41D9-4D8B-B5BC-64C9028BD648}" dt="2024-09-17T06:44:29.546" v="65" actId="1076"/>
          <ac:picMkLst>
            <pc:docMk/>
            <pc:sldMk cId="4010063240" sldId="375"/>
            <ac:picMk id="35" creationId="{4E0B5CE1-D0B8-7F9F-B868-A0357C3E1307}"/>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sldChg chg="addSp delSp modSp mod">
        <pc:chgData name="瑛莉菜 羽田" userId="64c7e7a027abc1d1" providerId="LiveId" clId="{9E7FAFFD-42CE-4321-8D84-A3481B544ED1}" dt="2024-09-17T06:14:30.855" v="74" actId="1076"/>
        <pc:sldMkLst>
          <pc:docMk/>
          <pc:sldMk cId="4010063240" sldId="375"/>
        </pc:sldMkLst>
        <pc:spChg chg="mod">
          <ac:chgData name="瑛莉菜 羽田" userId="64c7e7a027abc1d1" providerId="LiveId" clId="{9E7FAFFD-42CE-4321-8D84-A3481B544ED1}" dt="2024-09-17T06:12:05.893" v="52" actId="20577"/>
          <ac:spMkLst>
            <pc:docMk/>
            <pc:sldMk cId="4010063240" sldId="375"/>
            <ac:spMk id="2" creationId="{9C6C646A-4932-0ED0-0A88-228322997931}"/>
          </ac:spMkLst>
        </pc:spChg>
        <pc:spChg chg="mod">
          <ac:chgData name="瑛莉菜 羽田" userId="64c7e7a027abc1d1" providerId="LiveId" clId="{9E7FAFFD-42CE-4321-8D84-A3481B544ED1}" dt="2024-09-17T06:13:26.503" v="59"/>
          <ac:spMkLst>
            <pc:docMk/>
            <pc:sldMk cId="4010063240" sldId="375"/>
            <ac:spMk id="14" creationId="{4C1CE79F-7A8C-E943-C2CD-9B9D895545B4}"/>
          </ac:spMkLst>
        </pc:spChg>
        <pc:spChg chg="mod">
          <ac:chgData name="瑛莉菜 羽田" userId="64c7e7a027abc1d1" providerId="LiveId" clId="{9E7FAFFD-42CE-4321-8D84-A3481B544ED1}" dt="2024-09-17T06:11:37.832" v="16" actId="20577"/>
          <ac:spMkLst>
            <pc:docMk/>
            <pc:sldMk cId="4010063240" sldId="375"/>
            <ac:spMk id="23" creationId="{00000000-0000-0000-0000-000000000000}"/>
          </ac:spMkLst>
        </pc:spChg>
        <pc:spChg chg="mod">
          <ac:chgData name="瑛莉菜 羽田" userId="64c7e7a027abc1d1" providerId="LiveId" clId="{9E7FAFFD-42CE-4321-8D84-A3481B544ED1}" dt="2024-09-17T06:11:47.090" v="26"/>
          <ac:spMkLst>
            <pc:docMk/>
            <pc:sldMk cId="4010063240" sldId="375"/>
            <ac:spMk id="65" creationId="{00000000-0000-0000-0000-000000000000}"/>
          </ac:spMkLst>
        </pc:spChg>
        <pc:picChg chg="add mod">
          <ac:chgData name="瑛莉菜 羽田" userId="64c7e7a027abc1d1" providerId="LiveId" clId="{9E7FAFFD-42CE-4321-8D84-A3481B544ED1}" dt="2024-09-17T06:13:46.651" v="66" actId="14100"/>
          <ac:picMkLst>
            <pc:docMk/>
            <pc:sldMk cId="4010063240" sldId="375"/>
            <ac:picMk id="5" creationId="{68237DDA-1FC1-7034-FF1A-F8292434C1DE}"/>
          </ac:picMkLst>
        </pc:picChg>
        <pc:picChg chg="del">
          <ac:chgData name="瑛莉菜 羽田" userId="64c7e7a027abc1d1" providerId="LiveId" clId="{9E7FAFFD-42CE-4321-8D84-A3481B544ED1}" dt="2024-09-17T06:13:29.072" v="60" actId="478"/>
          <ac:picMkLst>
            <pc:docMk/>
            <pc:sldMk cId="4010063240" sldId="375"/>
            <ac:picMk id="6" creationId="{3407B1FB-417C-C568-EBB6-260735512B41}"/>
          </ac:picMkLst>
        </pc:picChg>
        <pc:picChg chg="del">
          <ac:chgData name="瑛莉菜 羽田" userId="64c7e7a027abc1d1" providerId="LiveId" clId="{9E7FAFFD-42CE-4321-8D84-A3481B544ED1}" dt="2024-09-17T06:13:29.599" v="61" actId="478"/>
          <ac:picMkLst>
            <pc:docMk/>
            <pc:sldMk cId="4010063240" sldId="375"/>
            <ac:picMk id="8" creationId="{AC7B21F2-5A7F-837B-DD62-AF5C3FC22576}"/>
          </ac:picMkLst>
        </pc:picChg>
        <pc:picChg chg="add mod">
          <ac:chgData name="瑛莉菜 羽田" userId="64c7e7a027abc1d1" providerId="LiveId" clId="{9E7FAFFD-42CE-4321-8D84-A3481B544ED1}" dt="2024-09-17T06:14:10.342" v="69" actId="1076"/>
          <ac:picMkLst>
            <pc:docMk/>
            <pc:sldMk cId="4010063240" sldId="375"/>
            <ac:picMk id="9" creationId="{481533FA-A7D7-77BD-AA27-8B43934151B7}"/>
          </ac:picMkLst>
        </pc:picChg>
        <pc:picChg chg="add mod">
          <ac:chgData name="瑛莉菜 羽田" userId="64c7e7a027abc1d1" providerId="LiveId" clId="{9E7FAFFD-42CE-4321-8D84-A3481B544ED1}" dt="2024-09-17T06:14:30.855" v="74" actId="1076"/>
          <ac:picMkLst>
            <pc:docMk/>
            <pc:sldMk cId="4010063240" sldId="375"/>
            <ac:picMk id="33" creationId="{0D3D38CF-21AB-A546-5080-EC6B448B985C}"/>
          </ac:picMkLst>
        </pc:picChg>
        <pc:picChg chg="del">
          <ac:chgData name="瑛莉菜 羽田" userId="64c7e7a027abc1d1" providerId="LiveId" clId="{9E7FAFFD-42CE-4321-8D84-A3481B544ED1}" dt="2024-09-17T06:13:29.953" v="62" actId="478"/>
          <ac:picMkLst>
            <pc:docMk/>
            <pc:sldMk cId="4010063240" sldId="375"/>
            <ac:picMk id="35" creationId="{86DE9AD0-4461-F869-0EE1-F87077A38384}"/>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726D1286-4386-4B7B-9A70-C1DB59F9DA90}"/>
    <pc:docChg chg="custSel modSld">
      <pc:chgData name="瑛莉菜 羽田" userId="64c7e7a027abc1d1" providerId="LiveId" clId="{726D1286-4386-4B7B-9A70-C1DB59F9DA90}" dt="2024-09-17T07:14:26.017" v="53" actId="1076"/>
      <pc:docMkLst>
        <pc:docMk/>
      </pc:docMkLst>
      <pc:sldChg chg="addSp delSp modSp mod">
        <pc:chgData name="瑛莉菜 羽田" userId="64c7e7a027abc1d1" providerId="LiveId" clId="{726D1286-4386-4B7B-9A70-C1DB59F9DA90}" dt="2024-09-17T07:14:26.017" v="53" actId="1076"/>
        <pc:sldMkLst>
          <pc:docMk/>
          <pc:sldMk cId="4010063240" sldId="375"/>
        </pc:sldMkLst>
        <pc:spChg chg="mod">
          <ac:chgData name="瑛莉菜 羽田" userId="64c7e7a027abc1d1" providerId="LiveId" clId="{726D1286-4386-4B7B-9A70-C1DB59F9DA90}" dt="2024-09-17T07:13:02.137" v="31"/>
          <ac:spMkLst>
            <pc:docMk/>
            <pc:sldMk cId="4010063240" sldId="375"/>
            <ac:spMk id="2" creationId="{9C6C646A-4932-0ED0-0A88-228322997931}"/>
          </ac:spMkLst>
        </pc:spChg>
        <pc:spChg chg="mod">
          <ac:chgData name="瑛莉菜 羽田" userId="64c7e7a027abc1d1" providerId="LiveId" clId="{726D1286-4386-4B7B-9A70-C1DB59F9DA90}" dt="2024-09-17T07:13:30.699" v="36" actId="1076"/>
          <ac:spMkLst>
            <pc:docMk/>
            <pc:sldMk cId="4010063240" sldId="375"/>
            <ac:spMk id="14" creationId="{4C1CE79F-7A8C-E943-C2CD-9B9D895545B4}"/>
          </ac:spMkLst>
        </pc:spChg>
        <pc:spChg chg="mod">
          <ac:chgData name="瑛莉菜 羽田" userId="64c7e7a027abc1d1" providerId="LiveId" clId="{726D1286-4386-4B7B-9A70-C1DB59F9DA90}" dt="2024-09-17T07:04:13.130" v="18" actId="20577"/>
          <ac:spMkLst>
            <pc:docMk/>
            <pc:sldMk cId="4010063240" sldId="375"/>
            <ac:spMk id="23" creationId="{00000000-0000-0000-0000-000000000000}"/>
          </ac:spMkLst>
        </pc:spChg>
        <pc:spChg chg="mod">
          <ac:chgData name="瑛莉菜 羽田" userId="64c7e7a027abc1d1" providerId="LiveId" clId="{726D1286-4386-4B7B-9A70-C1DB59F9DA90}" dt="2024-09-17T07:04:26.303" v="28"/>
          <ac:spMkLst>
            <pc:docMk/>
            <pc:sldMk cId="4010063240" sldId="375"/>
            <ac:spMk id="65" creationId="{00000000-0000-0000-0000-000000000000}"/>
          </ac:spMkLst>
        </pc:spChg>
        <pc:picChg chg="add mod">
          <ac:chgData name="瑛莉菜 羽田" userId="64c7e7a027abc1d1" providerId="LiveId" clId="{726D1286-4386-4B7B-9A70-C1DB59F9DA90}" dt="2024-09-17T07:13:50.013" v="40" actId="1076"/>
          <ac:picMkLst>
            <pc:docMk/>
            <pc:sldMk cId="4010063240" sldId="375"/>
            <ac:picMk id="5" creationId="{3C228248-DD74-E90E-B10A-B396A9E4086B}"/>
          </ac:picMkLst>
        </pc:picChg>
        <pc:picChg chg="del">
          <ac:chgData name="瑛莉菜 羽田" userId="64c7e7a027abc1d1" providerId="LiveId" clId="{726D1286-4386-4B7B-9A70-C1DB59F9DA90}" dt="2024-09-17T07:13:40.740" v="37" actId="478"/>
          <ac:picMkLst>
            <pc:docMk/>
            <pc:sldMk cId="4010063240" sldId="375"/>
            <ac:picMk id="6" creationId="{DA1D2E16-2DB1-01F7-5B6B-C19CB65FE87D}"/>
          </ac:picMkLst>
        </pc:picChg>
        <pc:picChg chg="del">
          <ac:chgData name="瑛莉菜 羽田" userId="64c7e7a027abc1d1" providerId="LiveId" clId="{726D1286-4386-4B7B-9A70-C1DB59F9DA90}" dt="2024-09-17T07:13:51.174" v="41" actId="478"/>
          <ac:picMkLst>
            <pc:docMk/>
            <pc:sldMk cId="4010063240" sldId="375"/>
            <ac:picMk id="8" creationId="{EE628FE8-0241-8B06-FF7F-99B7D94D3D48}"/>
          </ac:picMkLst>
        </pc:picChg>
        <pc:picChg chg="add mod">
          <ac:chgData name="瑛莉菜 羽田" userId="64c7e7a027abc1d1" providerId="LiveId" clId="{726D1286-4386-4B7B-9A70-C1DB59F9DA90}" dt="2024-09-17T07:14:26.017" v="53" actId="1076"/>
          <ac:picMkLst>
            <pc:docMk/>
            <pc:sldMk cId="4010063240" sldId="375"/>
            <ac:picMk id="9" creationId="{1B0F2CCB-EAF8-CF94-3B69-8F2EB9E73E6F}"/>
          </ac:picMkLst>
        </pc:picChg>
        <pc:picChg chg="del">
          <ac:chgData name="瑛莉菜 羽田" userId="64c7e7a027abc1d1" providerId="LiveId" clId="{726D1286-4386-4B7B-9A70-C1DB59F9DA90}" dt="2024-09-17T07:13:51.725" v="42" actId="478"/>
          <ac:picMkLst>
            <pc:docMk/>
            <pc:sldMk cId="4010063240" sldId="375"/>
            <ac:picMk id="33" creationId="{81E7E69F-30E7-EEBF-F1F7-43B6A8EC7137}"/>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sldChg chg="addSp delSp modSp mod">
        <pc:chgData name="瑛莉菜 羽田" userId="64c7e7a027abc1d1" providerId="LiveId" clId="{D73B399C-9C29-41FA-9382-C6D0DA7336CA}" dt="2024-09-17T04:07:43.479" v="61" actId="1076"/>
        <pc:sldMkLst>
          <pc:docMk/>
          <pc:sldMk cId="4010063240" sldId="375"/>
        </pc:sldMkLst>
        <pc:spChg chg="mod">
          <ac:chgData name="瑛莉菜 羽田" userId="64c7e7a027abc1d1" providerId="LiveId" clId="{D73B399C-9C29-41FA-9382-C6D0DA7336CA}" dt="2024-09-17T04:05:48.474" v="34"/>
          <ac:spMkLst>
            <pc:docMk/>
            <pc:sldMk cId="4010063240" sldId="375"/>
            <ac:spMk id="2" creationId="{9C6C646A-4932-0ED0-0A88-228322997931}"/>
          </ac:spMkLst>
        </pc:spChg>
        <pc:spChg chg="mod">
          <ac:chgData name="瑛莉菜 羽田" userId="64c7e7a027abc1d1" providerId="LiveId" clId="{D73B399C-9C29-41FA-9382-C6D0DA7336CA}" dt="2024-09-17T04:06:05.973" v="37"/>
          <ac:spMkLst>
            <pc:docMk/>
            <pc:sldMk cId="4010063240" sldId="375"/>
            <ac:spMk id="10" creationId="{C3C3B70E-4FFF-B141-8B18-557D6A287CFD}"/>
          </ac:spMkLst>
        </pc:spChg>
        <pc:spChg chg="mod">
          <ac:chgData name="瑛莉菜 羽田" userId="64c7e7a027abc1d1" providerId="LiveId" clId="{D73B399C-9C29-41FA-9382-C6D0DA7336CA}" dt="2024-09-17T04:06:49.871" v="50" actId="20577"/>
          <ac:spMkLst>
            <pc:docMk/>
            <pc:sldMk cId="4010063240" sldId="375"/>
            <ac:spMk id="14" creationId="{4C1CE79F-7A8C-E943-C2CD-9B9D895545B4}"/>
          </ac:spMkLst>
        </pc:spChg>
        <pc:spChg chg="mod">
          <ac:chgData name="瑛莉菜 羽田" userId="64c7e7a027abc1d1" providerId="LiveId" clId="{D73B399C-9C29-41FA-9382-C6D0DA7336CA}" dt="2024-09-17T04:05:17.610" v="19"/>
          <ac:spMkLst>
            <pc:docMk/>
            <pc:sldMk cId="4010063240" sldId="375"/>
            <ac:spMk id="23" creationId="{00000000-0000-0000-0000-000000000000}"/>
          </ac:spMkLst>
        </pc:spChg>
        <pc:spChg chg="mod">
          <ac:chgData name="瑛莉菜 羽田" userId="64c7e7a027abc1d1" providerId="LiveId" clId="{D73B399C-9C29-41FA-9382-C6D0DA7336CA}" dt="2024-09-17T04:05:29.635" v="29"/>
          <ac:spMkLst>
            <pc:docMk/>
            <pc:sldMk cId="4010063240" sldId="375"/>
            <ac:spMk id="65" creationId="{00000000-0000-0000-0000-000000000000}"/>
          </ac:spMkLst>
        </pc:spChg>
        <pc:picChg chg="add mod">
          <ac:chgData name="瑛莉菜 羽田" userId="64c7e7a027abc1d1" providerId="LiveId" clId="{D73B399C-9C29-41FA-9382-C6D0DA7336CA}" dt="2024-09-17T04:07:10.774" v="55" actId="1076"/>
          <ac:picMkLst>
            <pc:docMk/>
            <pc:sldMk cId="4010063240" sldId="375"/>
            <ac:picMk id="5" creationId="{21EBCA69-F70E-1D4E-19B8-31E98DDEB70D}"/>
          </ac:picMkLst>
        </pc:picChg>
        <pc:picChg chg="del">
          <ac:chgData name="瑛莉菜 羽田" userId="64c7e7a027abc1d1" providerId="LiveId" clId="{D73B399C-9C29-41FA-9382-C6D0DA7336CA}" dt="2024-09-17T04:06:53.771" v="52" actId="478"/>
          <ac:picMkLst>
            <pc:docMk/>
            <pc:sldMk cId="4010063240" sldId="375"/>
            <ac:picMk id="6" creationId="{06754D73-E7C9-D965-72F1-DCB6482AFBD2}"/>
          </ac:picMkLst>
        </pc:picChg>
        <pc:picChg chg="del">
          <ac:chgData name="瑛莉菜 羽田" userId="64c7e7a027abc1d1" providerId="LiveId" clId="{D73B399C-9C29-41FA-9382-C6D0DA7336CA}" dt="2024-09-17T04:06:53.205" v="51" actId="478"/>
          <ac:picMkLst>
            <pc:docMk/>
            <pc:sldMk cId="4010063240" sldId="375"/>
            <ac:picMk id="8" creationId="{0554FEAB-AB8F-66E7-7273-6DAACFF4DBC9}"/>
          </ac:picMkLst>
        </pc:picChg>
        <pc:picChg chg="add mod">
          <ac:chgData name="瑛莉菜 羽田" userId="64c7e7a027abc1d1" providerId="LiveId" clId="{D73B399C-9C29-41FA-9382-C6D0DA7336CA}" dt="2024-09-17T04:07:30.510" v="58" actId="1076"/>
          <ac:picMkLst>
            <pc:docMk/>
            <pc:sldMk cId="4010063240" sldId="375"/>
            <ac:picMk id="9" creationId="{4AAEA867-C7CD-7855-6DD0-F6479178CF1A}"/>
          </ac:picMkLst>
        </pc:picChg>
        <pc:picChg chg="add mod">
          <ac:chgData name="瑛莉菜 羽田" userId="64c7e7a027abc1d1" providerId="LiveId" clId="{D73B399C-9C29-41FA-9382-C6D0DA7336CA}" dt="2024-09-17T04:07:43.479" v="61" actId="1076"/>
          <ac:picMkLst>
            <pc:docMk/>
            <pc:sldMk cId="4010063240" sldId="375"/>
            <ac:picMk id="13" creationId="{9F388A41-EAEC-421A-B779-4ABC43374A46}"/>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8C0BEEAC-B7A4-49B0-8022-EC0A5F0E54AD}"/>
    <pc:docChg chg="custSel modSld">
      <pc:chgData name="瑛莉菜 羽田" userId="64c7e7a027abc1d1" providerId="LiveId" clId="{8C0BEEAC-B7A4-49B0-8022-EC0A5F0E54AD}" dt="2024-09-17T06:28:57.952" v="49" actId="1076"/>
      <pc:docMkLst>
        <pc:docMk/>
      </pc:docMkLst>
      <pc:sldChg chg="addSp delSp modSp mod">
        <pc:chgData name="瑛莉菜 羽田" userId="64c7e7a027abc1d1" providerId="LiveId" clId="{8C0BEEAC-B7A4-49B0-8022-EC0A5F0E54AD}" dt="2024-09-17T06:28:57.952" v="49" actId="1076"/>
        <pc:sldMkLst>
          <pc:docMk/>
          <pc:sldMk cId="4010063240" sldId="375"/>
        </pc:sldMkLst>
        <pc:spChg chg="mod">
          <ac:chgData name="瑛莉菜 羽田" userId="64c7e7a027abc1d1" providerId="LiveId" clId="{8C0BEEAC-B7A4-49B0-8022-EC0A5F0E54AD}" dt="2024-09-17T06:27:16.125" v="27" actId="20577"/>
          <ac:spMkLst>
            <pc:docMk/>
            <pc:sldMk cId="4010063240" sldId="375"/>
            <ac:spMk id="2" creationId="{9C6C646A-4932-0ED0-0A88-228322997931}"/>
          </ac:spMkLst>
        </pc:spChg>
        <pc:spChg chg="mod">
          <ac:chgData name="瑛莉菜 羽田" userId="64c7e7a027abc1d1" providerId="LiveId" clId="{8C0BEEAC-B7A4-49B0-8022-EC0A5F0E54AD}" dt="2024-09-17T06:27:46.505" v="33"/>
          <ac:spMkLst>
            <pc:docMk/>
            <pc:sldMk cId="4010063240" sldId="375"/>
            <ac:spMk id="14" creationId="{4C1CE79F-7A8C-E943-C2CD-9B9D895545B4}"/>
          </ac:spMkLst>
        </pc:spChg>
        <pc:spChg chg="mod">
          <ac:chgData name="瑛莉菜 羽田" userId="64c7e7a027abc1d1" providerId="LiveId" clId="{8C0BEEAC-B7A4-49B0-8022-EC0A5F0E54AD}" dt="2024-09-17T06:26:49.815" v="0"/>
          <ac:spMkLst>
            <pc:docMk/>
            <pc:sldMk cId="4010063240" sldId="375"/>
            <ac:spMk id="23" creationId="{00000000-0000-0000-0000-000000000000}"/>
          </ac:spMkLst>
        </pc:spChg>
        <pc:spChg chg="mod">
          <ac:chgData name="瑛莉菜 羽田" userId="64c7e7a027abc1d1" providerId="LiveId" clId="{8C0BEEAC-B7A4-49B0-8022-EC0A5F0E54AD}" dt="2024-09-17T06:26:59.914" v="1"/>
          <ac:spMkLst>
            <pc:docMk/>
            <pc:sldMk cId="4010063240" sldId="375"/>
            <ac:spMk id="65" creationId="{00000000-0000-0000-0000-000000000000}"/>
          </ac:spMkLst>
        </pc:spChg>
        <pc:picChg chg="add mod">
          <ac:chgData name="瑛莉菜 羽田" userId="64c7e7a027abc1d1" providerId="LiveId" clId="{8C0BEEAC-B7A4-49B0-8022-EC0A5F0E54AD}" dt="2024-09-17T06:28:09.821" v="40" actId="14100"/>
          <ac:picMkLst>
            <pc:docMk/>
            <pc:sldMk cId="4010063240" sldId="375"/>
            <ac:picMk id="5" creationId="{9AA4DB12-716B-73D6-DBCA-4EAE590D37AC}"/>
          </ac:picMkLst>
        </pc:picChg>
        <pc:picChg chg="del">
          <ac:chgData name="瑛莉菜 羽田" userId="64c7e7a027abc1d1" providerId="LiveId" clId="{8C0BEEAC-B7A4-49B0-8022-EC0A5F0E54AD}" dt="2024-09-17T06:27:49.545" v="34" actId="478"/>
          <ac:picMkLst>
            <pc:docMk/>
            <pc:sldMk cId="4010063240" sldId="375"/>
            <ac:picMk id="6" creationId="{F397A428-B4A2-A3CE-A2F2-D191991C2EFC}"/>
          </ac:picMkLst>
        </pc:picChg>
        <pc:picChg chg="del">
          <ac:chgData name="瑛莉菜 羽田" userId="64c7e7a027abc1d1" providerId="LiveId" clId="{8C0BEEAC-B7A4-49B0-8022-EC0A5F0E54AD}" dt="2024-09-17T06:27:50.171" v="35" actId="478"/>
          <ac:picMkLst>
            <pc:docMk/>
            <pc:sldMk cId="4010063240" sldId="375"/>
            <ac:picMk id="8" creationId="{152A2460-5725-69E2-6547-28485EF05A71}"/>
          </ac:picMkLst>
        </pc:picChg>
        <pc:picChg chg="add mod">
          <ac:chgData name="瑛莉菜 羽田" userId="64c7e7a027abc1d1" providerId="LiveId" clId="{8C0BEEAC-B7A4-49B0-8022-EC0A5F0E54AD}" dt="2024-09-17T06:28:30.462" v="44" actId="1076"/>
          <ac:picMkLst>
            <pc:docMk/>
            <pc:sldMk cId="4010063240" sldId="375"/>
            <ac:picMk id="9" creationId="{332893E2-6515-4E1F-4796-3174CE9C170C}"/>
          </ac:picMkLst>
        </pc:picChg>
        <pc:picChg chg="add mod">
          <ac:chgData name="瑛莉菜 羽田" userId="64c7e7a027abc1d1" providerId="LiveId" clId="{8C0BEEAC-B7A4-49B0-8022-EC0A5F0E54AD}" dt="2024-09-17T06:28:57.952" v="49" actId="1076"/>
          <ac:picMkLst>
            <pc:docMk/>
            <pc:sldMk cId="4010063240" sldId="375"/>
            <ac:picMk id="33" creationId="{979D8557-4B39-2A48-B47C-689FEEAC8AF0}"/>
          </ac:picMkLst>
        </pc:picChg>
        <pc:picChg chg="del">
          <ac:chgData name="瑛莉菜 羽田" userId="64c7e7a027abc1d1" providerId="LiveId" clId="{8C0BEEAC-B7A4-49B0-8022-EC0A5F0E54AD}" dt="2024-09-17T06:27:50.776" v="36" actId="478"/>
          <ac:picMkLst>
            <pc:docMk/>
            <pc:sldMk cId="4010063240" sldId="375"/>
            <ac:picMk id="35" creationId="{B38BDF6D-F5AD-899B-DB95-C204FABD183A}"/>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sldChg chg="addSp delSp modSp mod">
        <pc:chgData name="瑛莉菜 羽田" userId="64c7e7a027abc1d1" providerId="LiveId" clId="{3F46F59C-4252-474D-BF7D-0BA2D3747347}" dt="2024-09-17T05:56:16.017" v="69" actId="1076"/>
        <pc:sldMkLst>
          <pc:docMk/>
          <pc:sldMk cId="4010063240" sldId="375"/>
        </pc:sldMkLst>
        <pc:spChg chg="mod">
          <ac:chgData name="瑛莉菜 羽田" userId="64c7e7a027abc1d1" providerId="LiveId" clId="{3F46F59C-4252-474D-BF7D-0BA2D3747347}" dt="2024-09-17T05:54:21.946" v="40" actId="20577"/>
          <ac:spMkLst>
            <pc:docMk/>
            <pc:sldMk cId="4010063240" sldId="375"/>
            <ac:spMk id="2" creationId="{9C6C646A-4932-0ED0-0A88-228322997931}"/>
          </ac:spMkLst>
        </pc:spChg>
        <pc:spChg chg="mod">
          <ac:chgData name="瑛莉菜 羽田" userId="64c7e7a027abc1d1" providerId="LiveId" clId="{3F46F59C-4252-474D-BF7D-0BA2D3747347}" dt="2024-09-17T05:53:42.516" v="14" actId="20577"/>
          <ac:spMkLst>
            <pc:docMk/>
            <pc:sldMk cId="4010063240" sldId="375"/>
            <ac:spMk id="10" creationId="{C3C3B70E-4FFF-B141-8B18-557D6A287CFD}"/>
          </ac:spMkLst>
        </pc:spChg>
        <pc:spChg chg="mod">
          <ac:chgData name="瑛莉菜 羽田" userId="64c7e7a027abc1d1" providerId="LiveId" clId="{3F46F59C-4252-474D-BF7D-0BA2D3747347}" dt="2024-09-17T05:55:13.500" v="52" actId="20577"/>
          <ac:spMkLst>
            <pc:docMk/>
            <pc:sldMk cId="4010063240" sldId="375"/>
            <ac:spMk id="14" creationId="{4C1CE79F-7A8C-E943-C2CD-9B9D895545B4}"/>
          </ac:spMkLst>
        </pc:spChg>
        <pc:spChg chg="mod">
          <ac:chgData name="瑛莉菜 羽田" userId="64c7e7a027abc1d1" providerId="LiveId" clId="{3F46F59C-4252-474D-BF7D-0BA2D3747347}" dt="2024-09-17T05:53:22.847" v="0"/>
          <ac:spMkLst>
            <pc:docMk/>
            <pc:sldMk cId="4010063240" sldId="375"/>
            <ac:spMk id="23" creationId="{00000000-0000-0000-0000-000000000000}"/>
          </ac:spMkLst>
        </pc:spChg>
        <pc:spChg chg="mod">
          <ac:chgData name="瑛莉菜 羽田" userId="64c7e7a027abc1d1" providerId="LiveId" clId="{3F46F59C-4252-474D-BF7D-0BA2D3747347}" dt="2024-09-17T05:53:32.125" v="10"/>
          <ac:spMkLst>
            <pc:docMk/>
            <pc:sldMk cId="4010063240" sldId="375"/>
            <ac:spMk id="65" creationId="{00000000-0000-0000-0000-000000000000}"/>
          </ac:spMkLst>
        </pc:spChg>
        <pc:picChg chg="add mod">
          <ac:chgData name="瑛莉菜 羽田" userId="64c7e7a027abc1d1" providerId="LiveId" clId="{3F46F59C-4252-474D-BF7D-0BA2D3747347}" dt="2024-09-17T05:56:01.699" v="66" actId="14100"/>
          <ac:picMkLst>
            <pc:docMk/>
            <pc:sldMk cId="4010063240" sldId="375"/>
            <ac:picMk id="5" creationId="{B1A95C9E-1F75-0BD2-9306-164C8DDCD131}"/>
          </ac:picMkLst>
        </pc:picChg>
        <pc:picChg chg="del">
          <ac:chgData name="瑛莉菜 羽田" userId="64c7e7a027abc1d1" providerId="LiveId" clId="{3F46F59C-4252-474D-BF7D-0BA2D3747347}" dt="2024-09-17T05:55:15.972" v="53" actId="478"/>
          <ac:picMkLst>
            <pc:docMk/>
            <pc:sldMk cId="4010063240" sldId="375"/>
            <ac:picMk id="6" creationId="{D8A6B907-C672-35F6-1512-C381AEB20489}"/>
          </ac:picMkLst>
        </pc:picChg>
        <pc:picChg chg="del">
          <ac:chgData name="瑛莉菜 羽田" userId="64c7e7a027abc1d1" providerId="LiveId" clId="{3F46F59C-4252-474D-BF7D-0BA2D3747347}" dt="2024-09-17T05:55:16.564" v="54" actId="478"/>
          <ac:picMkLst>
            <pc:docMk/>
            <pc:sldMk cId="4010063240" sldId="375"/>
            <ac:picMk id="8" creationId="{C9957253-585B-F2CB-0864-AB7175032055}"/>
          </ac:picMkLst>
        </pc:picChg>
        <pc:picChg chg="add mod">
          <ac:chgData name="瑛莉菜 羽田" userId="64c7e7a027abc1d1" providerId="LiveId" clId="{3F46F59C-4252-474D-BF7D-0BA2D3747347}" dt="2024-09-17T05:56:04.523" v="67" actId="1076"/>
          <ac:picMkLst>
            <pc:docMk/>
            <pc:sldMk cId="4010063240" sldId="375"/>
            <ac:picMk id="9" creationId="{82B39DB1-E1CD-0DE9-C515-396F164E6E56}"/>
          </ac:picMkLst>
        </pc:picChg>
        <pc:picChg chg="add mod">
          <ac:chgData name="瑛莉菜 羽田" userId="64c7e7a027abc1d1" providerId="LiveId" clId="{3F46F59C-4252-474D-BF7D-0BA2D3747347}" dt="2024-09-17T05:56:16.017" v="69" actId="1076"/>
          <ac:picMkLst>
            <pc:docMk/>
            <pc:sldMk cId="4010063240" sldId="375"/>
            <ac:picMk id="25" creationId="{CCAA7C8B-A87B-1158-CDFE-1D490F4EE9B9}"/>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97FC229-DC39-42D2-973B-817600DD6952}"/>
    <pc:docChg chg="custSel modSld">
      <pc:chgData name="瑛莉菜 羽田" userId="64c7e7a027abc1d1" providerId="LiveId" clId="{197FC229-DC39-42D2-973B-817600DD6952}" dt="2024-09-17T07:17:34.971" v="49" actId="1076"/>
      <pc:docMkLst>
        <pc:docMk/>
      </pc:docMkLst>
      <pc:sldChg chg="addSp delSp modSp mod">
        <pc:chgData name="瑛莉菜 羽田" userId="64c7e7a027abc1d1" providerId="LiveId" clId="{197FC229-DC39-42D2-973B-817600DD6952}" dt="2024-09-17T07:17:34.971" v="49" actId="1076"/>
        <pc:sldMkLst>
          <pc:docMk/>
          <pc:sldMk cId="4010063240" sldId="375"/>
        </pc:sldMkLst>
        <pc:spChg chg="mod">
          <ac:chgData name="瑛莉菜 羽田" userId="64c7e7a027abc1d1" providerId="LiveId" clId="{197FC229-DC39-42D2-973B-817600DD6952}" dt="2024-09-17T07:16:14.258" v="32"/>
          <ac:spMkLst>
            <pc:docMk/>
            <pc:sldMk cId="4010063240" sldId="375"/>
            <ac:spMk id="2" creationId="{9C6C646A-4932-0ED0-0A88-228322997931}"/>
          </ac:spMkLst>
        </pc:spChg>
        <pc:spChg chg="mod">
          <ac:chgData name="瑛莉菜 羽田" userId="64c7e7a027abc1d1" providerId="LiveId" clId="{197FC229-DC39-42D2-973B-817600DD6952}" dt="2024-09-17T07:17:34.971" v="49" actId="1076"/>
          <ac:spMkLst>
            <pc:docMk/>
            <pc:sldMk cId="4010063240" sldId="375"/>
            <ac:spMk id="14" creationId="{4C1CE79F-7A8C-E943-C2CD-9B9D895545B4}"/>
          </ac:spMkLst>
        </pc:spChg>
        <pc:spChg chg="mod">
          <ac:chgData name="瑛莉菜 羽田" userId="64c7e7a027abc1d1" providerId="LiveId" clId="{197FC229-DC39-42D2-973B-817600DD6952}" dt="2024-09-17T07:15:43.699" v="21" actId="20577"/>
          <ac:spMkLst>
            <pc:docMk/>
            <pc:sldMk cId="4010063240" sldId="375"/>
            <ac:spMk id="23" creationId="{00000000-0000-0000-0000-000000000000}"/>
          </ac:spMkLst>
        </pc:spChg>
        <pc:spChg chg="mod">
          <ac:chgData name="瑛莉菜 羽田" userId="64c7e7a027abc1d1" providerId="LiveId" clId="{197FC229-DC39-42D2-973B-817600DD6952}" dt="2024-09-17T07:16:05.584" v="31"/>
          <ac:spMkLst>
            <pc:docMk/>
            <pc:sldMk cId="4010063240" sldId="375"/>
            <ac:spMk id="65" creationId="{00000000-0000-0000-0000-000000000000}"/>
          </ac:spMkLst>
        </pc:spChg>
        <pc:picChg chg="del">
          <ac:chgData name="瑛莉菜 羽田" userId="64c7e7a027abc1d1" providerId="LiveId" clId="{197FC229-DC39-42D2-973B-817600DD6952}" dt="2024-09-17T07:16:33.761" v="37" actId="478"/>
          <ac:picMkLst>
            <pc:docMk/>
            <pc:sldMk cId="4010063240" sldId="375"/>
            <ac:picMk id="5" creationId="{3C228248-DD74-E90E-B10A-B396A9E4086B}"/>
          </ac:picMkLst>
        </pc:picChg>
        <pc:picChg chg="add mod">
          <ac:chgData name="瑛莉菜 羽田" userId="64c7e7a027abc1d1" providerId="LiveId" clId="{197FC229-DC39-42D2-973B-817600DD6952}" dt="2024-09-17T07:16:51.621" v="43" actId="1076"/>
          <ac:picMkLst>
            <pc:docMk/>
            <pc:sldMk cId="4010063240" sldId="375"/>
            <ac:picMk id="6" creationId="{56CF2F10-BA9F-C932-29B5-80D939176160}"/>
          </ac:picMkLst>
        </pc:picChg>
        <pc:picChg chg="add mod">
          <ac:chgData name="瑛莉菜 羽田" userId="64c7e7a027abc1d1" providerId="LiveId" clId="{197FC229-DC39-42D2-973B-817600DD6952}" dt="2024-09-17T07:17:14.519" v="48" actId="1076"/>
          <ac:picMkLst>
            <pc:docMk/>
            <pc:sldMk cId="4010063240" sldId="375"/>
            <ac:picMk id="8" creationId="{828A0703-E26D-4340-6C6C-56ADC8C5872E}"/>
          </ac:picMkLst>
        </pc:picChg>
        <pc:picChg chg="del">
          <ac:chgData name="瑛莉菜 羽田" userId="64c7e7a027abc1d1" providerId="LiveId" clId="{197FC229-DC39-42D2-973B-817600DD6952}" dt="2024-09-17T07:16:34.312" v="38" actId="478"/>
          <ac:picMkLst>
            <pc:docMk/>
            <pc:sldMk cId="4010063240" sldId="375"/>
            <ac:picMk id="9" creationId="{1B0F2CCB-EAF8-CF94-3B69-8F2EB9E73E6F}"/>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sldChg chg="addSp delSp modSp mod">
        <pc:chgData name="瑛莉菜 羽田" userId="64c7e7a027abc1d1" providerId="LiveId" clId="{8F6F2782-297F-4D73-BEAF-738579692649}" dt="2024-09-17T05:41:41.109" v="130"/>
        <pc:sldMkLst>
          <pc:docMk/>
          <pc:sldMk cId="4010063240" sldId="375"/>
        </pc:sldMkLst>
        <pc:spChg chg="mod">
          <ac:chgData name="瑛莉菜 羽田" userId="64c7e7a027abc1d1" providerId="LiveId" clId="{8F6F2782-297F-4D73-BEAF-738579692649}" dt="2024-09-17T05:39:15.885" v="98" actId="20577"/>
          <ac:spMkLst>
            <pc:docMk/>
            <pc:sldMk cId="4010063240" sldId="375"/>
            <ac:spMk id="2" creationId="{9C6C646A-4932-0ED0-0A88-228322997931}"/>
          </ac:spMkLst>
        </pc:spChg>
        <pc:spChg chg="mod">
          <ac:chgData name="瑛莉菜 羽田" userId="64c7e7a027abc1d1" providerId="LiveId" clId="{8F6F2782-297F-4D73-BEAF-738579692649}" dt="2024-09-17T05:39:30.736" v="106"/>
          <ac:spMkLst>
            <pc:docMk/>
            <pc:sldMk cId="4010063240" sldId="375"/>
            <ac:spMk id="10" creationId="{C3C3B70E-4FFF-B141-8B18-557D6A287CFD}"/>
          </ac:spMkLst>
        </pc:spChg>
        <pc:spChg chg="mod">
          <ac:chgData name="瑛莉菜 羽田" userId="64c7e7a027abc1d1" providerId="LiveId" clId="{8F6F2782-297F-4D73-BEAF-738579692649}" dt="2024-09-17T05:41:41.109" v="130"/>
          <ac:spMkLst>
            <pc:docMk/>
            <pc:sldMk cId="4010063240" sldId="375"/>
            <ac:spMk id="14" creationId="{4C1CE79F-7A8C-E943-C2CD-9B9D895545B4}"/>
          </ac:spMkLst>
        </pc:spChg>
        <pc:spChg chg="mod">
          <ac:chgData name="瑛莉菜 羽田" userId="64c7e7a027abc1d1" providerId="LiveId" clId="{8F6F2782-297F-4D73-BEAF-738579692649}" dt="2024-09-17T05:38:37.559" v="0"/>
          <ac:spMkLst>
            <pc:docMk/>
            <pc:sldMk cId="4010063240" sldId="375"/>
            <ac:spMk id="23" creationId="{00000000-0000-0000-0000-000000000000}"/>
          </ac:spMkLst>
        </pc:spChg>
        <pc:spChg chg="mod">
          <ac:chgData name="瑛莉菜 羽田" userId="64c7e7a027abc1d1" providerId="LiveId" clId="{8F6F2782-297F-4D73-BEAF-738579692649}" dt="2024-09-17T05:38:45.726" v="10"/>
          <ac:spMkLst>
            <pc:docMk/>
            <pc:sldMk cId="4010063240" sldId="375"/>
            <ac:spMk id="65" creationId="{00000000-0000-0000-0000-000000000000}"/>
          </ac:spMkLst>
        </pc:spChg>
        <pc:picChg chg="del">
          <ac:chgData name="瑛莉菜 羽田" userId="64c7e7a027abc1d1" providerId="LiveId" clId="{8F6F2782-297F-4D73-BEAF-738579692649}" dt="2024-09-17T05:39:37.089" v="107" actId="478"/>
          <ac:picMkLst>
            <pc:docMk/>
            <pc:sldMk cId="4010063240" sldId="375"/>
            <ac:picMk id="5" creationId="{448B1C78-9211-5218-2468-34623671F7BE}"/>
          </ac:picMkLst>
        </pc:picChg>
        <pc:picChg chg="add mod">
          <ac:chgData name="瑛莉菜 羽田" userId="64c7e7a027abc1d1" providerId="LiveId" clId="{8F6F2782-297F-4D73-BEAF-738579692649}" dt="2024-09-17T05:40:22.805" v="113" actId="14100"/>
          <ac:picMkLst>
            <pc:docMk/>
            <pc:sldMk cId="4010063240" sldId="375"/>
            <ac:picMk id="6" creationId="{1D3B8F25-31AF-B98A-FF43-34585C315B47}"/>
          </ac:picMkLst>
        </pc:picChg>
        <pc:picChg chg="add mod">
          <ac:chgData name="瑛莉菜 羽田" userId="64c7e7a027abc1d1" providerId="LiveId" clId="{8F6F2782-297F-4D73-BEAF-738579692649}" dt="2024-09-17T05:40:38.945" v="116" actId="1076"/>
          <ac:picMkLst>
            <pc:docMk/>
            <pc:sldMk cId="4010063240" sldId="375"/>
            <ac:picMk id="8" creationId="{92F581D2-B7F3-73B5-E64E-B4D15D813F8D}"/>
          </ac:picMkLst>
        </pc:picChg>
        <pc:picChg chg="del">
          <ac:chgData name="瑛莉菜 羽田" userId="64c7e7a027abc1d1" providerId="LiveId" clId="{8F6F2782-297F-4D73-BEAF-738579692649}" dt="2024-09-17T05:39:37.530" v="108" actId="478"/>
          <ac:picMkLst>
            <pc:docMk/>
            <pc:sldMk cId="4010063240" sldId="375"/>
            <ac:picMk id="9" creationId="{C7F86CE6-5C70-D04E-C919-89124E63D77A}"/>
          </ac:picMkLst>
        </pc:picChg>
        <pc:picChg chg="add mod">
          <ac:chgData name="瑛莉菜 羽田" userId="64c7e7a027abc1d1" providerId="LiveId" clId="{8F6F2782-297F-4D73-BEAF-738579692649}" dt="2024-09-17T05:40:55.039" v="121" actId="1076"/>
          <ac:picMkLst>
            <pc:docMk/>
            <pc:sldMk cId="4010063240" sldId="375"/>
            <ac:picMk id="25" creationId="{37308A80-A757-EB88-F6FB-D20CBA3A1819}"/>
          </ac:picMkLst>
        </pc:picChg>
        <pc:picChg chg="del">
          <ac:chgData name="瑛莉菜 羽田" userId="64c7e7a027abc1d1" providerId="LiveId" clId="{8F6F2782-297F-4D73-BEAF-738579692649}" dt="2024-09-17T05:39:38.100" v="109" actId="478"/>
          <ac:picMkLst>
            <pc:docMk/>
            <pc:sldMk cId="4010063240" sldId="375"/>
            <ac:picMk id="29" creationId="{54F870FD-61B6-A300-4800-2F543F7810C9}"/>
          </ac:picMkLst>
        </pc:picChg>
      </pc:sldChg>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sldChg chg="addSp delSp modSp mod">
        <pc:chgData name="瑛莉菜 羽田" userId="64c7e7a027abc1d1" providerId="LiveId" clId="{F7E8D066-3161-49C1-97F7-BB27256EF6B1}" dt="2024-09-17T05:59:19.913" v="52" actId="1076"/>
        <pc:sldMkLst>
          <pc:docMk/>
          <pc:sldMk cId="4010063240" sldId="375"/>
        </pc:sldMkLst>
        <pc:spChg chg="mod">
          <ac:chgData name="瑛莉菜 羽田" userId="64c7e7a027abc1d1" providerId="LiveId" clId="{F7E8D066-3161-49C1-97F7-BB27256EF6B1}" dt="2024-09-17T05:57:52.601" v="36" actId="20577"/>
          <ac:spMkLst>
            <pc:docMk/>
            <pc:sldMk cId="4010063240" sldId="375"/>
            <ac:spMk id="2" creationId="{9C6C646A-4932-0ED0-0A88-228322997931}"/>
          </ac:spMkLst>
        </pc:spChg>
        <pc:spChg chg="mod">
          <ac:chgData name="瑛莉菜 羽田" userId="64c7e7a027abc1d1" providerId="LiveId" clId="{F7E8D066-3161-49C1-97F7-BB27256EF6B1}" dt="2024-09-17T05:58:19.831" v="40" actId="20577"/>
          <ac:spMkLst>
            <pc:docMk/>
            <pc:sldMk cId="4010063240" sldId="375"/>
            <ac:spMk id="14" creationId="{4C1CE79F-7A8C-E943-C2CD-9B9D895545B4}"/>
          </ac:spMkLst>
        </pc:spChg>
        <pc:spChg chg="mod">
          <ac:chgData name="瑛莉菜 羽田" userId="64c7e7a027abc1d1" providerId="LiveId" clId="{F7E8D066-3161-49C1-97F7-BB27256EF6B1}" dt="2024-09-17T05:57:21.263" v="0"/>
          <ac:spMkLst>
            <pc:docMk/>
            <pc:sldMk cId="4010063240" sldId="375"/>
            <ac:spMk id="23" creationId="{00000000-0000-0000-0000-000000000000}"/>
          </ac:spMkLst>
        </pc:spChg>
        <pc:spChg chg="mod">
          <ac:chgData name="瑛莉菜 羽田" userId="64c7e7a027abc1d1" providerId="LiveId" clId="{F7E8D066-3161-49C1-97F7-BB27256EF6B1}" dt="2024-09-17T05:57:29.576" v="10"/>
          <ac:spMkLst>
            <pc:docMk/>
            <pc:sldMk cId="4010063240" sldId="375"/>
            <ac:spMk id="65" creationId="{00000000-0000-0000-0000-000000000000}"/>
          </ac:spMkLst>
        </pc:spChg>
        <pc:picChg chg="del">
          <ac:chgData name="瑛莉菜 羽田" userId="64c7e7a027abc1d1" providerId="LiveId" clId="{F7E8D066-3161-49C1-97F7-BB27256EF6B1}" dt="2024-09-17T05:58:23.015" v="41" actId="478"/>
          <ac:picMkLst>
            <pc:docMk/>
            <pc:sldMk cId="4010063240" sldId="375"/>
            <ac:picMk id="5" creationId="{B1A95C9E-1F75-0BD2-9306-164C8DDCD131}"/>
          </ac:picMkLst>
        </pc:picChg>
        <pc:picChg chg="add mod">
          <ac:chgData name="瑛莉菜 羽田" userId="64c7e7a027abc1d1" providerId="LiveId" clId="{F7E8D066-3161-49C1-97F7-BB27256EF6B1}" dt="2024-09-17T05:58:46.499" v="47" actId="1076"/>
          <ac:picMkLst>
            <pc:docMk/>
            <pc:sldMk cId="4010063240" sldId="375"/>
            <ac:picMk id="6" creationId="{467A56C2-BDB0-9CDA-D637-977B700AD6EB}"/>
          </ac:picMkLst>
        </pc:picChg>
        <pc:picChg chg="add mod">
          <ac:chgData name="瑛莉菜 羽田" userId="64c7e7a027abc1d1" providerId="LiveId" clId="{F7E8D066-3161-49C1-97F7-BB27256EF6B1}" dt="2024-09-17T05:59:04.841" v="50" actId="1076"/>
          <ac:picMkLst>
            <pc:docMk/>
            <pc:sldMk cId="4010063240" sldId="375"/>
            <ac:picMk id="8" creationId="{DAEA71BE-CD29-AAB4-9266-CE4F676644A3}"/>
          </ac:picMkLst>
        </pc:picChg>
        <pc:picChg chg="del">
          <ac:chgData name="瑛莉菜 羽田" userId="64c7e7a027abc1d1" providerId="LiveId" clId="{F7E8D066-3161-49C1-97F7-BB27256EF6B1}" dt="2024-09-17T05:58:23.633" v="42" actId="478"/>
          <ac:picMkLst>
            <pc:docMk/>
            <pc:sldMk cId="4010063240" sldId="375"/>
            <ac:picMk id="9" creationId="{82B39DB1-E1CD-0DE9-C515-396F164E6E56}"/>
          </ac:picMkLst>
        </pc:picChg>
        <pc:picChg chg="add mod">
          <ac:chgData name="瑛莉菜 羽田" userId="64c7e7a027abc1d1" providerId="LiveId" clId="{F7E8D066-3161-49C1-97F7-BB27256EF6B1}" dt="2024-09-17T05:59:19.913" v="52" actId="1076"/>
          <ac:picMkLst>
            <pc:docMk/>
            <pc:sldMk cId="4010063240" sldId="375"/>
            <ac:picMk id="29" creationId="{C85001B2-1586-F4C5-2176-445E576E5906}"/>
          </ac:picMkLst>
        </pc:picChg>
      </pc:sldChg>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sldChg chg="addSp delSp modSp mod">
        <pc:chgData name="瑛莉菜 羽田" userId="64c7e7a027abc1d1" providerId="LiveId" clId="{72CE6FB9-6853-405E-B54C-E197F15BA6F7}" dt="2024-09-17T06:05:14.469" v="58" actId="1076"/>
        <pc:sldMkLst>
          <pc:docMk/>
          <pc:sldMk cId="4010063240" sldId="375"/>
        </pc:sldMkLst>
        <pc:spChg chg="mod">
          <ac:chgData name="瑛莉菜 羽田" userId="64c7e7a027abc1d1" providerId="LiveId" clId="{72CE6FB9-6853-405E-B54C-E197F15BA6F7}" dt="2024-09-17T06:03:37.717" v="40" actId="20577"/>
          <ac:spMkLst>
            <pc:docMk/>
            <pc:sldMk cId="4010063240" sldId="375"/>
            <ac:spMk id="2" creationId="{9C6C646A-4932-0ED0-0A88-228322997931}"/>
          </ac:spMkLst>
        </pc:spChg>
        <pc:spChg chg="mod">
          <ac:chgData name="瑛莉菜 羽田" userId="64c7e7a027abc1d1" providerId="LiveId" clId="{72CE6FB9-6853-405E-B54C-E197F15BA6F7}" dt="2024-09-17T06:03:20.851" v="14"/>
          <ac:spMkLst>
            <pc:docMk/>
            <pc:sldMk cId="4010063240" sldId="375"/>
            <ac:spMk id="10" creationId="{C3C3B70E-4FFF-B141-8B18-557D6A287CFD}"/>
          </ac:spMkLst>
        </pc:spChg>
        <pc:spChg chg="mod">
          <ac:chgData name="瑛莉菜 羽田" userId="64c7e7a027abc1d1" providerId="LiveId" clId="{72CE6FB9-6853-405E-B54C-E197F15BA6F7}" dt="2024-09-17T06:04:05.573" v="47"/>
          <ac:spMkLst>
            <pc:docMk/>
            <pc:sldMk cId="4010063240" sldId="375"/>
            <ac:spMk id="14" creationId="{4C1CE79F-7A8C-E943-C2CD-9B9D895545B4}"/>
          </ac:spMkLst>
        </pc:spChg>
        <pc:spChg chg="mod">
          <ac:chgData name="瑛莉菜 羽田" userId="64c7e7a027abc1d1" providerId="LiveId" clId="{72CE6FB9-6853-405E-B54C-E197F15BA6F7}" dt="2024-09-17T06:03:02.385" v="10" actId="20577"/>
          <ac:spMkLst>
            <pc:docMk/>
            <pc:sldMk cId="4010063240" sldId="375"/>
            <ac:spMk id="23" creationId="{00000000-0000-0000-0000-000000000000}"/>
          </ac:spMkLst>
        </pc:spChg>
        <pc:spChg chg="mod">
          <ac:chgData name="瑛莉菜 羽田" userId="64c7e7a027abc1d1" providerId="LiveId" clId="{72CE6FB9-6853-405E-B54C-E197F15BA6F7}" dt="2024-09-17T06:03:13.270" v="13"/>
          <ac:spMkLst>
            <pc:docMk/>
            <pc:sldMk cId="4010063240" sldId="375"/>
            <ac:spMk id="65" creationId="{00000000-0000-0000-0000-000000000000}"/>
          </ac:spMkLst>
        </pc:spChg>
        <pc:picChg chg="add mod">
          <ac:chgData name="瑛莉菜 羽田" userId="64c7e7a027abc1d1" providerId="LiveId" clId="{72CE6FB9-6853-405E-B54C-E197F15BA6F7}" dt="2024-09-17T06:04:29.018" v="50" actId="1076"/>
          <ac:picMkLst>
            <pc:docMk/>
            <pc:sldMk cId="4010063240" sldId="375"/>
            <ac:picMk id="5" creationId="{E49ABFE5-422E-A870-4DD8-A0824659993B}"/>
          </ac:picMkLst>
        </pc:picChg>
        <pc:picChg chg="del">
          <ac:chgData name="瑛莉菜 羽田" userId="64c7e7a027abc1d1" providerId="LiveId" clId="{72CE6FB9-6853-405E-B54C-E197F15BA6F7}" dt="2024-09-17T06:03:05.072" v="11" actId="478"/>
          <ac:picMkLst>
            <pc:docMk/>
            <pc:sldMk cId="4010063240" sldId="375"/>
            <ac:picMk id="6" creationId="{467A56C2-BDB0-9CDA-D637-977B700AD6EB}"/>
          </ac:picMkLst>
        </pc:picChg>
        <pc:picChg chg="del">
          <ac:chgData name="瑛莉菜 羽田" userId="64c7e7a027abc1d1" providerId="LiveId" clId="{72CE6FB9-6853-405E-B54C-E197F15BA6F7}" dt="2024-09-17T06:03:05.745" v="12" actId="478"/>
          <ac:picMkLst>
            <pc:docMk/>
            <pc:sldMk cId="4010063240" sldId="375"/>
            <ac:picMk id="8" creationId="{DAEA71BE-CD29-AAB4-9266-CE4F676644A3}"/>
          </ac:picMkLst>
        </pc:picChg>
        <pc:picChg chg="add mod">
          <ac:chgData name="瑛莉菜 羽田" userId="64c7e7a027abc1d1" providerId="LiveId" clId="{72CE6FB9-6853-405E-B54C-E197F15BA6F7}" dt="2024-09-17T06:04:52.496" v="55" actId="1076"/>
          <ac:picMkLst>
            <pc:docMk/>
            <pc:sldMk cId="4010063240" sldId="375"/>
            <ac:picMk id="9" creationId="{91C37DFE-C45E-94D3-D19A-DF9524B872C6}"/>
          </ac:picMkLst>
        </pc:picChg>
        <pc:picChg chg="add mod">
          <ac:chgData name="瑛莉菜 羽田" userId="64c7e7a027abc1d1" providerId="LiveId" clId="{72CE6FB9-6853-405E-B54C-E197F15BA6F7}" dt="2024-09-17T06:05:14.469" v="58" actId="1076"/>
          <ac:picMkLst>
            <pc:docMk/>
            <pc:sldMk cId="4010063240" sldId="375"/>
            <ac:picMk id="33" creationId="{E66B8DA2-E63C-9C74-14D4-7D4A770E6FE3}"/>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2BCB20D8-A613-45D8-A406-3CCD3A6439C6}"/>
    <pc:docChg chg="undo custSel modSld">
      <pc:chgData name="瑛莉菜 羽田" userId="64c7e7a027abc1d1" providerId="LiveId" clId="{2BCB20D8-A613-45D8-A406-3CCD3A6439C6}" dt="2024-09-17T07:29:13.888" v="52" actId="1076"/>
      <pc:docMkLst>
        <pc:docMk/>
      </pc:docMkLst>
      <pc:sldChg chg="addSp delSp modSp mod">
        <pc:chgData name="瑛莉菜 羽田" userId="64c7e7a027abc1d1" providerId="LiveId" clId="{2BCB20D8-A613-45D8-A406-3CCD3A6439C6}" dt="2024-09-17T07:29:13.888" v="52" actId="1076"/>
        <pc:sldMkLst>
          <pc:docMk/>
          <pc:sldMk cId="4010063240" sldId="375"/>
        </pc:sldMkLst>
        <pc:spChg chg="mod">
          <ac:chgData name="瑛莉菜 羽田" userId="64c7e7a027abc1d1" providerId="LiveId" clId="{2BCB20D8-A613-45D8-A406-3CCD3A6439C6}" dt="2024-09-17T07:27:44.074" v="33"/>
          <ac:spMkLst>
            <pc:docMk/>
            <pc:sldMk cId="4010063240" sldId="375"/>
            <ac:spMk id="2" creationId="{9C6C646A-4932-0ED0-0A88-228322997931}"/>
          </ac:spMkLst>
        </pc:spChg>
        <pc:spChg chg="mod">
          <ac:chgData name="瑛莉菜 羽田" userId="64c7e7a027abc1d1" providerId="LiveId" clId="{2BCB20D8-A613-45D8-A406-3CCD3A6439C6}" dt="2024-09-17T07:26:56.375" v="28" actId="20577"/>
          <ac:spMkLst>
            <pc:docMk/>
            <pc:sldMk cId="4010063240" sldId="375"/>
            <ac:spMk id="10" creationId="{C3C3B70E-4FFF-B141-8B18-557D6A287CFD}"/>
          </ac:spMkLst>
        </pc:spChg>
        <pc:spChg chg="mod">
          <ac:chgData name="瑛莉菜 羽田" userId="64c7e7a027abc1d1" providerId="LiveId" clId="{2BCB20D8-A613-45D8-A406-3CCD3A6439C6}" dt="2024-09-17T07:28:15.439" v="38" actId="1076"/>
          <ac:spMkLst>
            <pc:docMk/>
            <pc:sldMk cId="4010063240" sldId="375"/>
            <ac:spMk id="14" creationId="{4C1CE79F-7A8C-E943-C2CD-9B9D895545B4}"/>
          </ac:spMkLst>
        </pc:spChg>
        <pc:spChg chg="mod">
          <ac:chgData name="瑛莉菜 羽田" userId="64c7e7a027abc1d1" providerId="LiveId" clId="{2BCB20D8-A613-45D8-A406-3CCD3A6439C6}" dt="2024-09-17T07:26:40.600" v="14" actId="20577"/>
          <ac:spMkLst>
            <pc:docMk/>
            <pc:sldMk cId="4010063240" sldId="375"/>
            <ac:spMk id="23" creationId="{00000000-0000-0000-0000-000000000000}"/>
          </ac:spMkLst>
        </pc:spChg>
        <pc:spChg chg="mod">
          <ac:chgData name="瑛莉菜 羽田" userId="64c7e7a027abc1d1" providerId="LiveId" clId="{2BCB20D8-A613-45D8-A406-3CCD3A6439C6}" dt="2024-09-17T07:26:49.345" v="24"/>
          <ac:spMkLst>
            <pc:docMk/>
            <pc:sldMk cId="4010063240" sldId="375"/>
            <ac:spMk id="65" creationId="{00000000-0000-0000-0000-000000000000}"/>
          </ac:spMkLst>
        </pc:spChg>
        <pc:picChg chg="del">
          <ac:chgData name="瑛莉菜 羽田" userId="64c7e7a027abc1d1" providerId="LiveId" clId="{2BCB20D8-A613-45D8-A406-3CCD3A6439C6}" dt="2024-09-17T07:28:19.331" v="39" actId="478"/>
          <ac:picMkLst>
            <pc:docMk/>
            <pc:sldMk cId="4010063240" sldId="375"/>
            <ac:picMk id="5" creationId="{DE105D14-01CF-1CD2-CAA1-27576AF3F859}"/>
          </ac:picMkLst>
        </pc:picChg>
        <pc:picChg chg="add mod">
          <ac:chgData name="瑛莉菜 羽田" userId="64c7e7a027abc1d1" providerId="LiveId" clId="{2BCB20D8-A613-45D8-A406-3CCD3A6439C6}" dt="2024-09-17T07:28:37.327" v="46" actId="1076"/>
          <ac:picMkLst>
            <pc:docMk/>
            <pc:sldMk cId="4010063240" sldId="375"/>
            <ac:picMk id="6" creationId="{575ECA53-A056-322E-A4FD-031FDCC80819}"/>
          </ac:picMkLst>
        </pc:picChg>
        <pc:picChg chg="add mod">
          <ac:chgData name="瑛莉菜 羽田" userId="64c7e7a027abc1d1" providerId="LiveId" clId="{2BCB20D8-A613-45D8-A406-3CCD3A6439C6}" dt="2024-09-17T07:28:57.028" v="49" actId="1076"/>
          <ac:picMkLst>
            <pc:docMk/>
            <pc:sldMk cId="4010063240" sldId="375"/>
            <ac:picMk id="8" creationId="{B88C946D-877A-6A06-EBF9-5182F330BA30}"/>
          </ac:picMkLst>
        </pc:picChg>
        <pc:picChg chg="del">
          <ac:chgData name="瑛莉菜 羽田" userId="64c7e7a027abc1d1" providerId="LiveId" clId="{2BCB20D8-A613-45D8-A406-3CCD3A6439C6}" dt="2024-09-17T07:28:19.772" v="40" actId="478"/>
          <ac:picMkLst>
            <pc:docMk/>
            <pc:sldMk cId="4010063240" sldId="375"/>
            <ac:picMk id="9" creationId="{E0BAE760-580C-F114-79B5-62395DB121FB}"/>
          </ac:picMkLst>
        </pc:picChg>
        <pc:picChg chg="add mod">
          <ac:chgData name="瑛莉菜 羽田" userId="64c7e7a027abc1d1" providerId="LiveId" clId="{2BCB20D8-A613-45D8-A406-3CCD3A6439C6}" dt="2024-09-17T07:29:02.120" v="50"/>
          <ac:picMkLst>
            <pc:docMk/>
            <pc:sldMk cId="4010063240" sldId="375"/>
            <ac:picMk id="11" creationId="{BBA36083-48B3-8453-A165-F09E1A1E5ABB}"/>
          </ac:picMkLst>
        </pc:picChg>
        <pc:picChg chg="add mod">
          <ac:chgData name="瑛莉菜 羽田" userId="64c7e7a027abc1d1" providerId="LiveId" clId="{2BCB20D8-A613-45D8-A406-3CCD3A6439C6}" dt="2024-09-17T07:29:13.888" v="52" actId="1076"/>
          <ac:picMkLst>
            <pc:docMk/>
            <pc:sldMk cId="4010063240" sldId="375"/>
            <ac:picMk id="38" creationId="{24104AD3-DF70-B733-EBF4-2E9E6277C010}"/>
          </ac:picMkLst>
        </pc:picChg>
      </pc:sldChg>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sldChg chg="addSp delSp modSp mod">
        <pc:chgData name="瑛莉菜 羽田" userId="64c7e7a027abc1d1" providerId="LiveId" clId="{361E4713-CE5F-40B7-9C17-3904999B097A}" dt="2024-09-17T04:14:14.051" v="64" actId="1076"/>
        <pc:sldMkLst>
          <pc:docMk/>
          <pc:sldMk cId="4010063240" sldId="375"/>
        </pc:sldMkLst>
        <pc:spChg chg="mod">
          <ac:chgData name="瑛莉菜 羽田" userId="64c7e7a027abc1d1" providerId="LiveId" clId="{361E4713-CE5F-40B7-9C17-3904999B097A}" dt="2024-09-17T04:10:48.353" v="37" actId="20577"/>
          <ac:spMkLst>
            <pc:docMk/>
            <pc:sldMk cId="4010063240" sldId="375"/>
            <ac:spMk id="2" creationId="{9C6C646A-4932-0ED0-0A88-228322997931}"/>
          </ac:spMkLst>
        </pc:spChg>
        <pc:spChg chg="mod">
          <ac:chgData name="瑛莉菜 羽田" userId="64c7e7a027abc1d1" providerId="LiveId" clId="{361E4713-CE5F-40B7-9C17-3904999B097A}" dt="2024-09-17T04:10:25.722" v="2"/>
          <ac:spMkLst>
            <pc:docMk/>
            <pc:sldMk cId="4010063240" sldId="375"/>
            <ac:spMk id="10" creationId="{C3C3B70E-4FFF-B141-8B18-557D6A287CFD}"/>
          </ac:spMkLst>
        </pc:spChg>
        <pc:spChg chg="mod">
          <ac:chgData name="瑛莉菜 羽田" userId="64c7e7a027abc1d1" providerId="LiveId" clId="{361E4713-CE5F-40B7-9C17-3904999B097A}" dt="2024-09-17T04:12:48.593" v="44"/>
          <ac:spMkLst>
            <pc:docMk/>
            <pc:sldMk cId="4010063240" sldId="375"/>
            <ac:spMk id="14" creationId="{4C1CE79F-7A8C-E943-C2CD-9B9D895545B4}"/>
          </ac:spMkLst>
        </pc:spChg>
        <pc:spChg chg="mod">
          <ac:chgData name="瑛莉菜 羽田" userId="64c7e7a027abc1d1" providerId="LiveId" clId="{361E4713-CE5F-40B7-9C17-3904999B097A}" dt="2024-09-17T04:10:00.887" v="0"/>
          <ac:spMkLst>
            <pc:docMk/>
            <pc:sldMk cId="4010063240" sldId="375"/>
            <ac:spMk id="23" creationId="{00000000-0000-0000-0000-000000000000}"/>
          </ac:spMkLst>
        </pc:spChg>
        <pc:spChg chg="mod">
          <ac:chgData name="瑛莉菜 羽田" userId="64c7e7a027abc1d1" providerId="LiveId" clId="{361E4713-CE5F-40B7-9C17-3904999B097A}" dt="2024-09-17T04:10:12.304" v="1"/>
          <ac:spMkLst>
            <pc:docMk/>
            <pc:sldMk cId="4010063240" sldId="375"/>
            <ac:spMk id="65" creationId="{00000000-0000-0000-0000-000000000000}"/>
          </ac:spMkLst>
        </pc:spChg>
        <pc:spChg chg="mod">
          <ac:chgData name="瑛莉菜 羽田" userId="64c7e7a027abc1d1" providerId="LiveId" clId="{361E4713-CE5F-40B7-9C17-3904999B097A}" dt="2024-09-17T04:12:28.947" v="41"/>
          <ac:spMkLst>
            <pc:docMk/>
            <pc:sldMk cId="4010063240" sldId="375"/>
            <ac:spMk id="69" creationId="{00000000-0000-0000-0000-000000000000}"/>
          </ac:spMkLst>
        </pc:spChg>
        <pc:picChg chg="del">
          <ac:chgData name="瑛莉菜 羽田" userId="64c7e7a027abc1d1" providerId="LiveId" clId="{361E4713-CE5F-40B7-9C17-3904999B097A}" dt="2024-09-17T04:12:51.824" v="45" actId="478"/>
          <ac:picMkLst>
            <pc:docMk/>
            <pc:sldMk cId="4010063240" sldId="375"/>
            <ac:picMk id="5" creationId="{21EBCA69-F70E-1D4E-19B8-31E98DDEB70D}"/>
          </ac:picMkLst>
        </pc:picChg>
        <pc:picChg chg="add mod">
          <ac:chgData name="瑛莉菜 羽田" userId="64c7e7a027abc1d1" providerId="LiveId" clId="{361E4713-CE5F-40B7-9C17-3904999B097A}" dt="2024-09-17T04:13:13.930" v="51" actId="1076"/>
          <ac:picMkLst>
            <pc:docMk/>
            <pc:sldMk cId="4010063240" sldId="375"/>
            <ac:picMk id="6" creationId="{FC04821E-E713-3085-D8D8-780ED2BEC72F}"/>
          </ac:picMkLst>
        </pc:picChg>
        <pc:picChg chg="add mod">
          <ac:chgData name="瑛莉菜 羽田" userId="64c7e7a027abc1d1" providerId="LiveId" clId="{361E4713-CE5F-40B7-9C17-3904999B097A}" dt="2024-09-17T04:13:29.925" v="54" actId="1076"/>
          <ac:picMkLst>
            <pc:docMk/>
            <pc:sldMk cId="4010063240" sldId="375"/>
            <ac:picMk id="8" creationId="{6C9FA172-6BA3-8ABF-5587-942BC047BA35}"/>
          </ac:picMkLst>
        </pc:picChg>
        <pc:picChg chg="del">
          <ac:chgData name="瑛莉菜 羽田" userId="64c7e7a027abc1d1" providerId="LiveId" clId="{361E4713-CE5F-40B7-9C17-3904999B097A}" dt="2024-09-17T04:12:52.437" v="46" actId="478"/>
          <ac:picMkLst>
            <pc:docMk/>
            <pc:sldMk cId="4010063240" sldId="375"/>
            <ac:picMk id="9" creationId="{4AAEA867-C7CD-7855-6DD0-F6479178CF1A}"/>
          </ac:picMkLst>
        </pc:picChg>
        <pc:picChg chg="add mod">
          <ac:chgData name="瑛莉菜 羽田" userId="64c7e7a027abc1d1" providerId="LiveId" clId="{361E4713-CE5F-40B7-9C17-3904999B097A}" dt="2024-09-17T04:13:56.996" v="59" actId="1076"/>
          <ac:picMkLst>
            <pc:docMk/>
            <pc:sldMk cId="4010063240" sldId="375"/>
            <ac:picMk id="25" creationId="{4EEE86D0-F002-9473-D23B-374F7DA8C485}"/>
          </ac:picMkLst>
        </pc:picChg>
        <pc:picChg chg="add mod">
          <ac:chgData name="瑛莉菜 羽田" userId="64c7e7a027abc1d1" providerId="LiveId" clId="{361E4713-CE5F-40B7-9C17-3904999B097A}" dt="2024-09-17T04:14:14.051" v="64" actId="1076"/>
          <ac:picMkLst>
            <pc:docMk/>
            <pc:sldMk cId="4010063240" sldId="375"/>
            <ac:picMk id="30" creationId="{AEBA179A-A06D-F636-44AF-0E117ED68126}"/>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AD31505-046A-4302-975C-1F8F5A3C12F8}"/>
    <pc:docChg chg="undo custSel modSld">
      <pc:chgData name="瑛莉菜 羽田" userId="64c7e7a027abc1d1" providerId="LiveId" clId="{DAD31505-046A-4302-975C-1F8F5A3C12F8}" dt="2024-09-17T07:48:45.873" v="100" actId="1076"/>
      <pc:docMkLst>
        <pc:docMk/>
      </pc:docMkLst>
      <pc:sldChg chg="addSp delSp modSp mod">
        <pc:chgData name="瑛莉菜 羽田" userId="64c7e7a027abc1d1" providerId="LiveId" clId="{DAD31505-046A-4302-975C-1F8F5A3C12F8}" dt="2024-09-17T07:48:45.873" v="100" actId="1076"/>
        <pc:sldMkLst>
          <pc:docMk/>
          <pc:sldMk cId="4010063240" sldId="375"/>
        </pc:sldMkLst>
        <pc:spChg chg="mod">
          <ac:chgData name="瑛莉菜 羽田" userId="64c7e7a027abc1d1" providerId="LiveId" clId="{DAD31505-046A-4302-975C-1F8F5A3C12F8}" dt="2024-09-17T07:47:26.894" v="78" actId="20577"/>
          <ac:spMkLst>
            <pc:docMk/>
            <pc:sldMk cId="4010063240" sldId="375"/>
            <ac:spMk id="2" creationId="{9C6C646A-4932-0ED0-0A88-228322997931}"/>
          </ac:spMkLst>
        </pc:spChg>
        <pc:spChg chg="mod">
          <ac:chgData name="瑛莉菜 羽田" userId="64c7e7a027abc1d1" providerId="LiveId" clId="{DAD31505-046A-4302-975C-1F8F5A3C12F8}" dt="2024-09-17T07:47:53.943" v="85" actId="20577"/>
          <ac:spMkLst>
            <pc:docMk/>
            <pc:sldMk cId="4010063240" sldId="375"/>
            <ac:spMk id="14" creationId="{4C1CE79F-7A8C-E943-C2CD-9B9D895545B4}"/>
          </ac:spMkLst>
        </pc:spChg>
        <pc:spChg chg="mod">
          <ac:chgData name="瑛莉菜 羽田" userId="64c7e7a027abc1d1" providerId="LiveId" clId="{DAD31505-046A-4302-975C-1F8F5A3C12F8}" dt="2024-09-17T07:44:26.123" v="17" actId="20577"/>
          <ac:spMkLst>
            <pc:docMk/>
            <pc:sldMk cId="4010063240" sldId="375"/>
            <ac:spMk id="23" creationId="{00000000-0000-0000-0000-000000000000}"/>
          </ac:spMkLst>
        </pc:spChg>
        <pc:spChg chg="mod">
          <ac:chgData name="瑛莉菜 羽田" userId="64c7e7a027abc1d1" providerId="LiveId" clId="{DAD31505-046A-4302-975C-1F8F5A3C12F8}" dt="2024-09-17T07:47:03.360" v="27"/>
          <ac:spMkLst>
            <pc:docMk/>
            <pc:sldMk cId="4010063240" sldId="375"/>
            <ac:spMk id="65" creationId="{00000000-0000-0000-0000-000000000000}"/>
          </ac:spMkLst>
        </pc:spChg>
        <pc:picChg chg="add mod">
          <ac:chgData name="瑛莉菜 羽田" userId="64c7e7a027abc1d1" providerId="LiveId" clId="{DAD31505-046A-4302-975C-1F8F5A3C12F8}" dt="2024-09-17T07:48:08.808" v="91" actId="1076"/>
          <ac:picMkLst>
            <pc:docMk/>
            <pc:sldMk cId="4010063240" sldId="375"/>
            <ac:picMk id="5" creationId="{2CA41B9E-21AB-8117-1B6B-92458F76226C}"/>
          </ac:picMkLst>
        </pc:picChg>
        <pc:picChg chg="del">
          <ac:chgData name="瑛莉菜 羽田" userId="64c7e7a027abc1d1" providerId="LiveId" clId="{DAD31505-046A-4302-975C-1F8F5A3C12F8}" dt="2024-09-17T07:47:55.579" v="86" actId="478"/>
          <ac:picMkLst>
            <pc:docMk/>
            <pc:sldMk cId="4010063240" sldId="375"/>
            <ac:picMk id="6" creationId="{B25E2960-3705-1181-BAA0-3933C7104F77}"/>
          </ac:picMkLst>
        </pc:picChg>
        <pc:picChg chg="del">
          <ac:chgData name="瑛莉菜 羽田" userId="64c7e7a027abc1d1" providerId="LiveId" clId="{DAD31505-046A-4302-975C-1F8F5A3C12F8}" dt="2024-09-17T07:47:56.114" v="87" actId="478"/>
          <ac:picMkLst>
            <pc:docMk/>
            <pc:sldMk cId="4010063240" sldId="375"/>
            <ac:picMk id="8" creationId="{F0DFF44D-D2DE-840F-6BAA-4370C8DC91A7}"/>
          </ac:picMkLst>
        </pc:picChg>
        <pc:picChg chg="add mod">
          <ac:chgData name="瑛莉菜 羽田" userId="64c7e7a027abc1d1" providerId="LiveId" clId="{DAD31505-046A-4302-975C-1F8F5A3C12F8}" dt="2024-09-17T07:48:23.688" v="94" actId="1076"/>
          <ac:picMkLst>
            <pc:docMk/>
            <pc:sldMk cId="4010063240" sldId="375"/>
            <ac:picMk id="9" creationId="{CEA204C9-5AA5-2E37-779C-C4E66ACD3E1F}"/>
          </ac:picMkLst>
        </pc:picChg>
        <pc:picChg chg="add mod">
          <ac:chgData name="瑛莉菜 羽田" userId="64c7e7a027abc1d1" providerId="LiveId" clId="{DAD31505-046A-4302-975C-1F8F5A3C12F8}" dt="2024-09-17T07:48:45.873" v="100" actId="1076"/>
          <ac:picMkLst>
            <pc:docMk/>
            <pc:sldMk cId="4010063240" sldId="375"/>
            <ac:picMk id="40" creationId="{0ECBA451-12E2-1C59-10C5-1671708AEE25}"/>
          </ac:picMkLst>
        </pc:picChg>
        <pc:picChg chg="del">
          <ac:chgData name="瑛莉菜 羽田" userId="64c7e7a027abc1d1" providerId="LiveId" clId="{DAD31505-046A-4302-975C-1F8F5A3C12F8}" dt="2024-09-17T07:47:56.506" v="88" actId="478"/>
          <ac:picMkLst>
            <pc:docMk/>
            <pc:sldMk cId="4010063240" sldId="375"/>
            <ac:picMk id="41" creationId="{1E63062F-46C1-C5F0-A64B-AEA02E75AC65}"/>
          </ac:picMkLst>
        </pc:picChg>
      </pc:sldChg>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sldChg chg="addSp delSp modSp mod">
        <pc:chgData name="瑛莉菜 羽田" userId="64c7e7a027abc1d1" providerId="LiveId" clId="{DD190B30-573E-48BE-B5C4-A770568AECCC}" dt="2024-09-17T06:18:18.532" v="70" actId="1076"/>
        <pc:sldMkLst>
          <pc:docMk/>
          <pc:sldMk cId="4010063240" sldId="375"/>
        </pc:sldMkLst>
        <pc:spChg chg="mod">
          <ac:chgData name="瑛莉菜 羽田" userId="64c7e7a027abc1d1" providerId="LiveId" clId="{DD190B30-573E-48BE-B5C4-A770568AECCC}" dt="2024-09-17T06:16:45.482" v="51"/>
          <ac:spMkLst>
            <pc:docMk/>
            <pc:sldMk cId="4010063240" sldId="375"/>
            <ac:spMk id="2" creationId="{9C6C646A-4932-0ED0-0A88-228322997931}"/>
          </ac:spMkLst>
        </pc:spChg>
        <pc:spChg chg="mod">
          <ac:chgData name="瑛莉菜 羽田" userId="64c7e7a027abc1d1" providerId="LiveId" clId="{DD190B30-573E-48BE-B5C4-A770568AECCC}" dt="2024-09-17T06:17:20.554" v="56"/>
          <ac:spMkLst>
            <pc:docMk/>
            <pc:sldMk cId="4010063240" sldId="375"/>
            <ac:spMk id="14" creationId="{4C1CE79F-7A8C-E943-C2CD-9B9D895545B4}"/>
          </ac:spMkLst>
        </pc:spChg>
        <pc:spChg chg="mod">
          <ac:chgData name="瑛莉菜 羽田" userId="64c7e7a027abc1d1" providerId="LiveId" clId="{DD190B30-573E-48BE-B5C4-A770568AECCC}" dt="2024-09-17T06:15:25.988" v="0"/>
          <ac:spMkLst>
            <pc:docMk/>
            <pc:sldMk cId="4010063240" sldId="375"/>
            <ac:spMk id="23" creationId="{00000000-0000-0000-0000-000000000000}"/>
          </ac:spMkLst>
        </pc:spChg>
        <pc:spChg chg="mod">
          <ac:chgData name="瑛莉菜 羽田" userId="64c7e7a027abc1d1" providerId="LiveId" clId="{DD190B30-573E-48BE-B5C4-A770568AECCC}" dt="2024-09-17T06:15:34.561" v="10"/>
          <ac:spMkLst>
            <pc:docMk/>
            <pc:sldMk cId="4010063240" sldId="375"/>
            <ac:spMk id="65" creationId="{00000000-0000-0000-0000-000000000000}"/>
          </ac:spMkLst>
        </pc:spChg>
        <pc:picChg chg="del">
          <ac:chgData name="瑛莉菜 羽田" userId="64c7e7a027abc1d1" providerId="LiveId" clId="{DD190B30-573E-48BE-B5C4-A770568AECCC}" dt="2024-09-17T06:17:22.126" v="57" actId="478"/>
          <ac:picMkLst>
            <pc:docMk/>
            <pc:sldMk cId="4010063240" sldId="375"/>
            <ac:picMk id="5" creationId="{68237DDA-1FC1-7034-FF1A-F8292434C1DE}"/>
          </ac:picMkLst>
        </pc:picChg>
        <pc:picChg chg="add mod">
          <ac:chgData name="瑛莉菜 羽田" userId="64c7e7a027abc1d1" providerId="LiveId" clId="{DD190B30-573E-48BE-B5C4-A770568AECCC}" dt="2024-09-17T06:17:39.841" v="63" actId="14100"/>
          <ac:picMkLst>
            <pc:docMk/>
            <pc:sldMk cId="4010063240" sldId="375"/>
            <ac:picMk id="6" creationId="{426184B7-2015-3C46-99B3-04FBE76ADAF0}"/>
          </ac:picMkLst>
        </pc:picChg>
        <pc:picChg chg="add mod">
          <ac:chgData name="瑛莉菜 羽田" userId="64c7e7a027abc1d1" providerId="LiveId" clId="{DD190B30-573E-48BE-B5C4-A770568AECCC}" dt="2024-09-17T06:17:59.990" v="67" actId="1076"/>
          <ac:picMkLst>
            <pc:docMk/>
            <pc:sldMk cId="4010063240" sldId="375"/>
            <ac:picMk id="8" creationId="{910DA3CB-5955-EF68-A356-1C9E463CD4F6}"/>
          </ac:picMkLst>
        </pc:picChg>
        <pc:picChg chg="del">
          <ac:chgData name="瑛莉菜 羽田" userId="64c7e7a027abc1d1" providerId="LiveId" clId="{DD190B30-573E-48BE-B5C4-A770568AECCC}" dt="2024-09-17T06:17:22.668" v="58" actId="478"/>
          <ac:picMkLst>
            <pc:docMk/>
            <pc:sldMk cId="4010063240" sldId="375"/>
            <ac:picMk id="9" creationId="{481533FA-A7D7-77BD-AA27-8B43934151B7}"/>
          </ac:picMkLst>
        </pc:picChg>
        <pc:picChg chg="del">
          <ac:chgData name="瑛莉菜 羽田" userId="64c7e7a027abc1d1" providerId="LiveId" clId="{DD190B30-573E-48BE-B5C4-A770568AECCC}" dt="2024-09-17T06:17:23.075" v="59" actId="478"/>
          <ac:picMkLst>
            <pc:docMk/>
            <pc:sldMk cId="4010063240" sldId="375"/>
            <ac:picMk id="33" creationId="{0D3D38CF-21AB-A546-5080-EC6B448B985C}"/>
          </ac:picMkLst>
        </pc:picChg>
        <pc:picChg chg="add mod">
          <ac:chgData name="瑛莉菜 羽田" userId="64c7e7a027abc1d1" providerId="LiveId" clId="{DD190B30-573E-48BE-B5C4-A770568AECCC}" dt="2024-09-17T06:18:18.532" v="70" actId="1076"/>
          <ac:picMkLst>
            <pc:docMk/>
            <pc:sldMk cId="4010063240" sldId="375"/>
            <ac:picMk id="35" creationId="{EBE7B30A-D483-B518-774B-6C1E0AFE9CB7}"/>
          </ac:picMkLst>
        </pc:picChg>
      </pc:sldChg>
    </pc:docChg>
  </pc:docChgLst>
  <pc:docChgLst>
    <pc:chgData name="瑛莉菜 羽田" userId="64c7e7a027abc1d1" providerId="LiveId" clId="{D4557B0C-D99E-48D7-A2CB-F5E6BEE56A57}"/>
    <pc:docChg chg="custSel modSld">
      <pc:chgData name="瑛莉菜 羽田" userId="64c7e7a027abc1d1" providerId="LiveId" clId="{D4557B0C-D99E-48D7-A2CB-F5E6BEE56A57}" dt="2024-09-17T06:26:01.151" v="86" actId="1076"/>
      <pc:docMkLst>
        <pc:docMk/>
      </pc:docMkLst>
      <pc:sldChg chg="addSp delSp modSp mod">
        <pc:chgData name="瑛莉菜 羽田" userId="64c7e7a027abc1d1" providerId="LiveId" clId="{D4557B0C-D99E-48D7-A2CB-F5E6BEE56A57}" dt="2024-09-17T06:26:01.151" v="86" actId="1076"/>
        <pc:sldMkLst>
          <pc:docMk/>
          <pc:sldMk cId="4010063240" sldId="375"/>
        </pc:sldMkLst>
        <pc:spChg chg="mod">
          <ac:chgData name="瑛莉菜 羽田" userId="64c7e7a027abc1d1" providerId="LiveId" clId="{D4557B0C-D99E-48D7-A2CB-F5E6BEE56A57}" dt="2024-09-17T06:24:07.522" v="68"/>
          <ac:spMkLst>
            <pc:docMk/>
            <pc:sldMk cId="4010063240" sldId="375"/>
            <ac:spMk id="2" creationId="{9C6C646A-4932-0ED0-0A88-228322997931}"/>
          </ac:spMkLst>
        </pc:spChg>
        <pc:spChg chg="mod">
          <ac:chgData name="瑛莉菜 羽田" userId="64c7e7a027abc1d1" providerId="LiveId" clId="{D4557B0C-D99E-48D7-A2CB-F5E6BEE56A57}" dt="2024-09-17T06:24:55.525" v="73"/>
          <ac:spMkLst>
            <pc:docMk/>
            <pc:sldMk cId="4010063240" sldId="375"/>
            <ac:spMk id="14" creationId="{4C1CE79F-7A8C-E943-C2CD-9B9D895545B4}"/>
          </ac:spMkLst>
        </pc:spChg>
        <pc:spChg chg="mod">
          <ac:chgData name="瑛莉菜 羽田" userId="64c7e7a027abc1d1" providerId="LiveId" clId="{D4557B0C-D99E-48D7-A2CB-F5E6BEE56A57}" dt="2024-09-17T06:23:01.147" v="17" actId="20577"/>
          <ac:spMkLst>
            <pc:docMk/>
            <pc:sldMk cId="4010063240" sldId="375"/>
            <ac:spMk id="23" creationId="{00000000-0000-0000-0000-000000000000}"/>
          </ac:spMkLst>
        </pc:spChg>
        <pc:spChg chg="mod">
          <ac:chgData name="瑛莉菜 羽田" userId="64c7e7a027abc1d1" providerId="LiveId" clId="{D4557B0C-D99E-48D7-A2CB-F5E6BEE56A57}" dt="2024-09-17T06:23:10.935" v="27"/>
          <ac:spMkLst>
            <pc:docMk/>
            <pc:sldMk cId="4010063240" sldId="375"/>
            <ac:spMk id="65" creationId="{00000000-0000-0000-0000-000000000000}"/>
          </ac:spMkLst>
        </pc:spChg>
        <pc:picChg chg="del">
          <ac:chgData name="瑛莉菜 羽田" userId="64c7e7a027abc1d1" providerId="LiveId" clId="{D4557B0C-D99E-48D7-A2CB-F5E6BEE56A57}" dt="2024-09-17T06:24:57.403" v="74" actId="478"/>
          <ac:picMkLst>
            <pc:docMk/>
            <pc:sldMk cId="4010063240" sldId="375"/>
            <ac:picMk id="5" creationId="{2AA6EAFD-38D2-AA6F-28F0-019546E6C3CA}"/>
          </ac:picMkLst>
        </pc:picChg>
        <pc:picChg chg="add mod">
          <ac:chgData name="瑛莉菜 羽田" userId="64c7e7a027abc1d1" providerId="LiveId" clId="{D4557B0C-D99E-48D7-A2CB-F5E6BEE56A57}" dt="2024-09-17T06:25:16.150" v="80" actId="14100"/>
          <ac:picMkLst>
            <pc:docMk/>
            <pc:sldMk cId="4010063240" sldId="375"/>
            <ac:picMk id="6" creationId="{F397A428-B4A2-A3CE-A2F2-D191991C2EFC}"/>
          </ac:picMkLst>
        </pc:picChg>
        <pc:picChg chg="add mod">
          <ac:chgData name="瑛莉菜 羽田" userId="64c7e7a027abc1d1" providerId="LiveId" clId="{D4557B0C-D99E-48D7-A2CB-F5E6BEE56A57}" dt="2024-09-17T06:25:42.571" v="83" actId="1076"/>
          <ac:picMkLst>
            <pc:docMk/>
            <pc:sldMk cId="4010063240" sldId="375"/>
            <ac:picMk id="8" creationId="{152A2460-5725-69E2-6547-28485EF05A71}"/>
          </ac:picMkLst>
        </pc:picChg>
        <pc:picChg chg="del">
          <ac:chgData name="瑛莉菜 羽田" userId="64c7e7a027abc1d1" providerId="LiveId" clId="{D4557B0C-D99E-48D7-A2CB-F5E6BEE56A57}" dt="2024-09-17T06:24:57.966" v="75" actId="478"/>
          <ac:picMkLst>
            <pc:docMk/>
            <pc:sldMk cId="4010063240" sldId="375"/>
            <ac:picMk id="9" creationId="{7FA06DAD-A691-E374-47F1-2D997A15375E}"/>
          </ac:picMkLst>
        </pc:picChg>
        <pc:picChg chg="del">
          <ac:chgData name="瑛莉菜 羽田" userId="64c7e7a027abc1d1" providerId="LiveId" clId="{D4557B0C-D99E-48D7-A2CB-F5E6BEE56A57}" dt="2024-09-17T06:24:58.332" v="76" actId="478"/>
          <ac:picMkLst>
            <pc:docMk/>
            <pc:sldMk cId="4010063240" sldId="375"/>
            <ac:picMk id="33" creationId="{E5EB1C94-F7E9-CCCD-0E45-7C4AE41BC2DE}"/>
          </ac:picMkLst>
        </pc:picChg>
        <pc:picChg chg="add mod">
          <ac:chgData name="瑛莉菜 羽田" userId="64c7e7a027abc1d1" providerId="LiveId" clId="{D4557B0C-D99E-48D7-A2CB-F5E6BEE56A57}" dt="2024-09-17T06:26:01.151" v="86" actId="1076"/>
          <ac:picMkLst>
            <pc:docMk/>
            <pc:sldMk cId="4010063240" sldId="375"/>
            <ac:picMk id="35" creationId="{B38BDF6D-F5AD-899B-DB95-C204FABD183A}"/>
          </ac:picMkLst>
        </pc:picChg>
      </pc:sldChg>
    </pc:docChg>
  </pc:docChgLst>
  <pc:docChgLst>
    <pc:chgData name="瑛莉菜 羽田" userId="64c7e7a027abc1d1" providerId="LiveId" clId="{FE710892-0A21-404E-B3A9-AE329AEB9851}"/>
    <pc:docChg chg="custSel modSld">
      <pc:chgData name="瑛莉菜 羽田" userId="64c7e7a027abc1d1" providerId="LiveId" clId="{FE710892-0A21-404E-B3A9-AE329AEB9851}" dt="2024-09-17T07:31:41.899" v="72" actId="1076"/>
      <pc:docMkLst>
        <pc:docMk/>
      </pc:docMkLst>
      <pc:sldChg chg="addSp delSp modSp mod">
        <pc:chgData name="瑛莉菜 羽田" userId="64c7e7a027abc1d1" providerId="LiveId" clId="{FE710892-0A21-404E-B3A9-AE329AEB9851}" dt="2024-09-17T07:31:41.899" v="72" actId="1076"/>
        <pc:sldMkLst>
          <pc:docMk/>
          <pc:sldMk cId="4010063240" sldId="375"/>
        </pc:sldMkLst>
        <pc:spChg chg="mod">
          <ac:chgData name="瑛莉菜 羽田" userId="64c7e7a027abc1d1" providerId="LiveId" clId="{FE710892-0A21-404E-B3A9-AE329AEB9851}" dt="2024-09-17T07:30:26.015" v="53" actId="20577"/>
          <ac:spMkLst>
            <pc:docMk/>
            <pc:sldMk cId="4010063240" sldId="375"/>
            <ac:spMk id="2" creationId="{9C6C646A-4932-0ED0-0A88-228322997931}"/>
          </ac:spMkLst>
        </pc:spChg>
        <pc:spChg chg="mod">
          <ac:chgData name="瑛莉菜 羽田" userId="64c7e7a027abc1d1" providerId="LiveId" clId="{FE710892-0A21-404E-B3A9-AE329AEB9851}" dt="2024-09-17T07:30:54.021" v="60" actId="20577"/>
          <ac:spMkLst>
            <pc:docMk/>
            <pc:sldMk cId="4010063240" sldId="375"/>
            <ac:spMk id="14" creationId="{4C1CE79F-7A8C-E943-C2CD-9B9D895545B4}"/>
          </ac:spMkLst>
        </pc:spChg>
        <pc:spChg chg="mod">
          <ac:chgData name="瑛莉菜 羽田" userId="64c7e7a027abc1d1" providerId="LiveId" clId="{FE710892-0A21-404E-B3A9-AE329AEB9851}" dt="2024-09-17T07:29:54.840" v="17" actId="20577"/>
          <ac:spMkLst>
            <pc:docMk/>
            <pc:sldMk cId="4010063240" sldId="375"/>
            <ac:spMk id="23" creationId="{00000000-0000-0000-0000-000000000000}"/>
          </ac:spMkLst>
        </pc:spChg>
        <pc:spChg chg="mod">
          <ac:chgData name="瑛莉菜 羽田" userId="64c7e7a027abc1d1" providerId="LiveId" clId="{FE710892-0A21-404E-B3A9-AE329AEB9851}" dt="2024-09-17T07:30:03.935" v="27"/>
          <ac:spMkLst>
            <pc:docMk/>
            <pc:sldMk cId="4010063240" sldId="375"/>
            <ac:spMk id="65" creationId="{00000000-0000-0000-0000-000000000000}"/>
          </ac:spMkLst>
        </pc:spChg>
        <pc:spChg chg="mod">
          <ac:chgData name="瑛莉菜 羽田" userId="64c7e7a027abc1d1" providerId="LiveId" clId="{FE710892-0A21-404E-B3A9-AE329AEB9851}" dt="2024-09-17T07:30:38.919" v="57"/>
          <ac:spMkLst>
            <pc:docMk/>
            <pc:sldMk cId="4010063240" sldId="375"/>
            <ac:spMk id="69" creationId="{00000000-0000-0000-0000-000000000000}"/>
          </ac:spMkLst>
        </pc:spChg>
        <pc:picChg chg="add mod">
          <ac:chgData name="瑛莉菜 羽田" userId="64c7e7a027abc1d1" providerId="LiveId" clId="{FE710892-0A21-404E-B3A9-AE329AEB9851}" dt="2024-09-17T07:31:11.635" v="66" actId="1076"/>
          <ac:picMkLst>
            <pc:docMk/>
            <pc:sldMk cId="4010063240" sldId="375"/>
            <ac:picMk id="5" creationId="{A3C720BA-A877-1F7F-753A-10249FA64103}"/>
          </ac:picMkLst>
        </pc:picChg>
        <pc:picChg chg="del">
          <ac:chgData name="瑛莉菜 羽田" userId="64c7e7a027abc1d1" providerId="LiveId" clId="{FE710892-0A21-404E-B3A9-AE329AEB9851}" dt="2024-09-17T07:30:56.437" v="61" actId="478"/>
          <ac:picMkLst>
            <pc:docMk/>
            <pc:sldMk cId="4010063240" sldId="375"/>
            <ac:picMk id="6" creationId="{575ECA53-A056-322E-A4FD-031FDCC80819}"/>
          </ac:picMkLst>
        </pc:picChg>
        <pc:picChg chg="del">
          <ac:chgData name="瑛莉菜 羽田" userId="64c7e7a027abc1d1" providerId="LiveId" clId="{FE710892-0A21-404E-B3A9-AE329AEB9851}" dt="2024-09-17T07:30:56.935" v="62" actId="478"/>
          <ac:picMkLst>
            <pc:docMk/>
            <pc:sldMk cId="4010063240" sldId="375"/>
            <ac:picMk id="8" creationId="{B88C946D-877A-6A06-EBF9-5182F330BA30}"/>
          </ac:picMkLst>
        </pc:picChg>
        <pc:picChg chg="add mod">
          <ac:chgData name="瑛莉菜 羽田" userId="64c7e7a027abc1d1" providerId="LiveId" clId="{FE710892-0A21-404E-B3A9-AE329AEB9851}" dt="2024-09-17T07:31:29.155" v="69" actId="1076"/>
          <ac:picMkLst>
            <pc:docMk/>
            <pc:sldMk cId="4010063240" sldId="375"/>
            <ac:picMk id="9" creationId="{B261DC77-7634-623E-4ACF-EA768D231494}"/>
          </ac:picMkLst>
        </pc:picChg>
        <pc:picChg chg="add mod">
          <ac:chgData name="瑛莉菜 羽田" userId="64c7e7a027abc1d1" providerId="LiveId" clId="{FE710892-0A21-404E-B3A9-AE329AEB9851}" dt="2024-09-17T07:31:41.899" v="72" actId="1076"/>
          <ac:picMkLst>
            <pc:docMk/>
            <pc:sldMk cId="4010063240" sldId="375"/>
            <ac:picMk id="37" creationId="{709C22DF-E2B1-82B8-A04A-AEF1E3D56A95}"/>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AD08A661-1B4F-4A88-9273-62FEB24DF62D}"/>
    <pc:docChg chg="custSel modSld">
      <pc:chgData name="瑛莉菜 羽田" userId="64c7e7a027abc1d1" providerId="LiveId" clId="{AD08A661-1B4F-4A88-9273-62FEB24DF62D}" dt="2024-09-17T07:19:32.727" v="47" actId="1076"/>
      <pc:docMkLst>
        <pc:docMk/>
      </pc:docMkLst>
      <pc:sldChg chg="addSp delSp modSp mod">
        <pc:chgData name="瑛莉菜 羽田" userId="64c7e7a027abc1d1" providerId="LiveId" clId="{AD08A661-1B4F-4A88-9273-62FEB24DF62D}" dt="2024-09-17T07:19:32.727" v="47" actId="1076"/>
        <pc:sldMkLst>
          <pc:docMk/>
          <pc:sldMk cId="4010063240" sldId="375"/>
        </pc:sldMkLst>
        <pc:spChg chg="mod">
          <ac:chgData name="瑛莉菜 羽田" userId="64c7e7a027abc1d1" providerId="LiveId" clId="{AD08A661-1B4F-4A88-9273-62FEB24DF62D}" dt="2024-09-17T07:18:41.478" v="32"/>
          <ac:spMkLst>
            <pc:docMk/>
            <pc:sldMk cId="4010063240" sldId="375"/>
            <ac:spMk id="2" creationId="{9C6C646A-4932-0ED0-0A88-228322997931}"/>
          </ac:spMkLst>
        </pc:spChg>
        <pc:spChg chg="mod">
          <ac:chgData name="瑛莉菜 羽田" userId="64c7e7a027abc1d1" providerId="LiveId" clId="{AD08A661-1B4F-4A88-9273-62FEB24DF62D}" dt="2024-09-17T07:18:53.891" v="35"/>
          <ac:spMkLst>
            <pc:docMk/>
            <pc:sldMk cId="4010063240" sldId="375"/>
            <ac:spMk id="14" creationId="{4C1CE79F-7A8C-E943-C2CD-9B9D895545B4}"/>
          </ac:spMkLst>
        </pc:spChg>
        <pc:spChg chg="mod">
          <ac:chgData name="瑛莉菜 羽田" userId="64c7e7a027abc1d1" providerId="LiveId" clId="{AD08A661-1B4F-4A88-9273-62FEB24DF62D}" dt="2024-09-17T07:18:14.307" v="21" actId="20577"/>
          <ac:spMkLst>
            <pc:docMk/>
            <pc:sldMk cId="4010063240" sldId="375"/>
            <ac:spMk id="23" creationId="{00000000-0000-0000-0000-000000000000}"/>
          </ac:spMkLst>
        </pc:spChg>
        <pc:spChg chg="mod">
          <ac:chgData name="瑛莉菜 羽田" userId="64c7e7a027abc1d1" providerId="LiveId" clId="{AD08A661-1B4F-4A88-9273-62FEB24DF62D}" dt="2024-09-17T07:18:24.707" v="31"/>
          <ac:spMkLst>
            <pc:docMk/>
            <pc:sldMk cId="4010063240" sldId="375"/>
            <ac:spMk id="65" creationId="{00000000-0000-0000-0000-000000000000}"/>
          </ac:spMkLst>
        </pc:spChg>
        <pc:picChg chg="add mod">
          <ac:chgData name="瑛莉菜 羽田" userId="64c7e7a027abc1d1" providerId="LiveId" clId="{AD08A661-1B4F-4A88-9273-62FEB24DF62D}" dt="2024-09-17T07:19:13.395" v="44" actId="1076"/>
          <ac:picMkLst>
            <pc:docMk/>
            <pc:sldMk cId="4010063240" sldId="375"/>
            <ac:picMk id="5" creationId="{C47C2E68-351D-1F12-FB40-C7B3CA382099}"/>
          </ac:picMkLst>
        </pc:picChg>
        <pc:picChg chg="del">
          <ac:chgData name="瑛莉菜 羽田" userId="64c7e7a027abc1d1" providerId="LiveId" clId="{AD08A661-1B4F-4A88-9273-62FEB24DF62D}" dt="2024-09-17T07:18:55.769" v="36" actId="478"/>
          <ac:picMkLst>
            <pc:docMk/>
            <pc:sldMk cId="4010063240" sldId="375"/>
            <ac:picMk id="6" creationId="{56CF2F10-BA9F-C932-29B5-80D939176160}"/>
          </ac:picMkLst>
        </pc:picChg>
        <pc:picChg chg="del mod">
          <ac:chgData name="瑛莉菜 羽田" userId="64c7e7a027abc1d1" providerId="LiveId" clId="{AD08A661-1B4F-4A88-9273-62FEB24DF62D}" dt="2024-09-17T07:18:56.319" v="38" actId="478"/>
          <ac:picMkLst>
            <pc:docMk/>
            <pc:sldMk cId="4010063240" sldId="375"/>
            <ac:picMk id="8" creationId="{828A0703-E26D-4340-6C6C-56ADC8C5872E}"/>
          </ac:picMkLst>
        </pc:picChg>
        <pc:picChg chg="add mod">
          <ac:chgData name="瑛莉菜 羽田" userId="64c7e7a027abc1d1" providerId="LiveId" clId="{AD08A661-1B4F-4A88-9273-62FEB24DF62D}" dt="2024-09-17T07:19:32.727" v="47" actId="1076"/>
          <ac:picMkLst>
            <pc:docMk/>
            <pc:sldMk cId="4010063240" sldId="375"/>
            <ac:picMk id="9" creationId="{A08FAE50-6078-F264-7CE0-D0A62F4573AC}"/>
          </ac:picMkLst>
        </pc:picChg>
      </pc:sldChg>
    </pc:docChg>
  </pc:docChgLst>
  <pc:docChgLst>
    <pc:chgData name="瑛莉菜 羽田" userId="64c7e7a027abc1d1" providerId="LiveId" clId="{A09C7244-FED4-4223-9059-C96D96298BB0}"/>
    <pc:docChg chg="custSel modSld">
      <pc:chgData name="瑛莉菜 羽田" userId="64c7e7a027abc1d1" providerId="LiveId" clId="{A09C7244-FED4-4223-9059-C96D96298BB0}" dt="2024-09-17T07:02:19.574" v="48" actId="1076"/>
      <pc:docMkLst>
        <pc:docMk/>
      </pc:docMkLst>
      <pc:sldChg chg="addSp delSp modSp mod">
        <pc:chgData name="瑛莉菜 羽田" userId="64c7e7a027abc1d1" providerId="LiveId" clId="{A09C7244-FED4-4223-9059-C96D96298BB0}" dt="2024-09-17T07:02:19.574" v="48" actId="1076"/>
        <pc:sldMkLst>
          <pc:docMk/>
          <pc:sldMk cId="4010063240" sldId="375"/>
        </pc:sldMkLst>
        <pc:spChg chg="mod">
          <ac:chgData name="瑛莉菜 羽田" userId="64c7e7a027abc1d1" providerId="LiveId" clId="{A09C7244-FED4-4223-9059-C96D96298BB0}" dt="2024-09-17T06:48:44.775" v="29"/>
          <ac:spMkLst>
            <pc:docMk/>
            <pc:sldMk cId="4010063240" sldId="375"/>
            <ac:spMk id="2" creationId="{9C6C646A-4932-0ED0-0A88-228322997931}"/>
          </ac:spMkLst>
        </pc:spChg>
        <pc:spChg chg="mod">
          <ac:chgData name="瑛莉菜 羽田" userId="64c7e7a027abc1d1" providerId="LiveId" clId="{A09C7244-FED4-4223-9059-C96D96298BB0}" dt="2024-09-17T07:01:03.056" v="35"/>
          <ac:spMkLst>
            <pc:docMk/>
            <pc:sldMk cId="4010063240" sldId="375"/>
            <ac:spMk id="14" creationId="{4C1CE79F-7A8C-E943-C2CD-9B9D895545B4}"/>
          </ac:spMkLst>
        </pc:spChg>
        <pc:spChg chg="mod">
          <ac:chgData name="瑛莉菜 羽田" userId="64c7e7a027abc1d1" providerId="LiveId" clId="{A09C7244-FED4-4223-9059-C96D96298BB0}" dt="2024-09-17T06:48:23.396" v="18" actId="20577"/>
          <ac:spMkLst>
            <pc:docMk/>
            <pc:sldMk cId="4010063240" sldId="375"/>
            <ac:spMk id="23" creationId="{00000000-0000-0000-0000-000000000000}"/>
          </ac:spMkLst>
        </pc:spChg>
        <pc:spChg chg="mod">
          <ac:chgData name="瑛莉菜 羽田" userId="64c7e7a027abc1d1" providerId="LiveId" clId="{A09C7244-FED4-4223-9059-C96D96298BB0}" dt="2024-09-17T06:48:32.696" v="28"/>
          <ac:spMkLst>
            <pc:docMk/>
            <pc:sldMk cId="4010063240" sldId="375"/>
            <ac:spMk id="65" creationId="{00000000-0000-0000-0000-000000000000}"/>
          </ac:spMkLst>
        </pc:spChg>
        <pc:picChg chg="del">
          <ac:chgData name="瑛莉菜 羽田" userId="64c7e7a027abc1d1" providerId="LiveId" clId="{A09C7244-FED4-4223-9059-C96D96298BB0}" dt="2024-09-17T07:01:12.621" v="36" actId="478"/>
          <ac:picMkLst>
            <pc:docMk/>
            <pc:sldMk cId="4010063240" sldId="375"/>
            <ac:picMk id="5" creationId="{0F774493-406C-CD04-8551-A5901EA6EBD8}"/>
          </ac:picMkLst>
        </pc:picChg>
        <pc:picChg chg="add mod">
          <ac:chgData name="瑛莉菜 羽田" userId="64c7e7a027abc1d1" providerId="LiveId" clId="{A09C7244-FED4-4223-9059-C96D96298BB0}" dt="2024-09-17T07:01:26.794" v="40" actId="1076"/>
          <ac:picMkLst>
            <pc:docMk/>
            <pc:sldMk cId="4010063240" sldId="375"/>
            <ac:picMk id="6" creationId="{DA1D2E16-2DB1-01F7-5B6B-C19CB65FE87D}"/>
          </ac:picMkLst>
        </pc:picChg>
        <pc:picChg chg="add mod">
          <ac:chgData name="瑛莉菜 羽田" userId="64c7e7a027abc1d1" providerId="LiveId" clId="{A09C7244-FED4-4223-9059-C96D96298BB0}" dt="2024-09-17T07:02:03.930" v="45" actId="1076"/>
          <ac:picMkLst>
            <pc:docMk/>
            <pc:sldMk cId="4010063240" sldId="375"/>
            <ac:picMk id="8" creationId="{EE628FE8-0241-8B06-FF7F-99B7D94D3D48}"/>
          </ac:picMkLst>
        </pc:picChg>
        <pc:picChg chg="del">
          <ac:chgData name="瑛莉菜 羽田" userId="64c7e7a027abc1d1" providerId="LiveId" clId="{A09C7244-FED4-4223-9059-C96D96298BB0}" dt="2024-09-17T07:01:13.234" v="37" actId="478"/>
          <ac:picMkLst>
            <pc:docMk/>
            <pc:sldMk cId="4010063240" sldId="375"/>
            <ac:picMk id="9" creationId="{4F9A99A2-3B77-5E95-9233-786D08CB2A61}"/>
          </ac:picMkLst>
        </pc:picChg>
        <pc:picChg chg="add mod">
          <ac:chgData name="瑛莉菜 羽田" userId="64c7e7a027abc1d1" providerId="LiveId" clId="{A09C7244-FED4-4223-9059-C96D96298BB0}" dt="2024-09-17T07:02:19.574" v="48" actId="1076"/>
          <ac:picMkLst>
            <pc:docMk/>
            <pc:sldMk cId="4010063240" sldId="375"/>
            <ac:picMk id="33" creationId="{81E7E69F-30E7-EEBF-F1F7-43B6A8EC7137}"/>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sldChg chg="addSp delSp modSp mod">
        <pc:chgData name="瑛莉菜 羽田" userId="64c7e7a027abc1d1" providerId="LiveId" clId="{70E06A4D-027F-4882-AA9F-852897CC62EF}" dt="2024-09-17T04:27:26.838" v="58" actId="1076"/>
        <pc:sldMkLst>
          <pc:docMk/>
          <pc:sldMk cId="4010063240" sldId="375"/>
        </pc:sldMkLst>
        <pc:spChg chg="mod">
          <ac:chgData name="瑛莉菜 羽田" userId="64c7e7a027abc1d1" providerId="LiveId" clId="{70E06A4D-027F-4882-AA9F-852897CC62EF}" dt="2024-09-17T04:25:39.336" v="36" actId="20577"/>
          <ac:spMkLst>
            <pc:docMk/>
            <pc:sldMk cId="4010063240" sldId="375"/>
            <ac:spMk id="2" creationId="{9C6C646A-4932-0ED0-0A88-228322997931}"/>
          </ac:spMkLst>
        </pc:spChg>
        <pc:spChg chg="mod">
          <ac:chgData name="瑛莉菜 羽田" userId="64c7e7a027abc1d1" providerId="LiveId" clId="{70E06A4D-027F-4882-AA9F-852897CC62EF}" dt="2024-09-17T04:26:10.353" v="42" actId="20577"/>
          <ac:spMkLst>
            <pc:docMk/>
            <pc:sldMk cId="4010063240" sldId="375"/>
            <ac:spMk id="14" creationId="{4C1CE79F-7A8C-E943-C2CD-9B9D895545B4}"/>
          </ac:spMkLst>
        </pc:spChg>
        <pc:spChg chg="mod">
          <ac:chgData name="瑛莉菜 羽田" userId="64c7e7a027abc1d1" providerId="LiveId" clId="{70E06A4D-027F-4882-AA9F-852897CC62EF}" dt="2024-09-17T04:24:22.889" v="0"/>
          <ac:spMkLst>
            <pc:docMk/>
            <pc:sldMk cId="4010063240" sldId="375"/>
            <ac:spMk id="23" creationId="{00000000-0000-0000-0000-000000000000}"/>
          </ac:spMkLst>
        </pc:spChg>
        <pc:spChg chg="mod">
          <ac:chgData name="瑛莉菜 羽田" userId="64c7e7a027abc1d1" providerId="LiveId" clId="{70E06A4D-027F-4882-AA9F-852897CC62EF}" dt="2024-09-17T04:25:15.383" v="10"/>
          <ac:spMkLst>
            <pc:docMk/>
            <pc:sldMk cId="4010063240" sldId="375"/>
            <ac:spMk id="65" creationId="{00000000-0000-0000-0000-000000000000}"/>
          </ac:spMkLst>
        </pc:spChg>
        <pc:picChg chg="add mod">
          <ac:chgData name="瑛莉菜 羽田" userId="64c7e7a027abc1d1" providerId="LiveId" clId="{70E06A4D-027F-4882-AA9F-852897CC62EF}" dt="2024-09-17T04:26:33.893" v="48" actId="1076"/>
          <ac:picMkLst>
            <pc:docMk/>
            <pc:sldMk cId="4010063240" sldId="375"/>
            <ac:picMk id="5" creationId="{2D2C7D5E-DD46-D0E9-73E0-94AD64570F24}"/>
          </ac:picMkLst>
        </pc:picChg>
        <pc:picChg chg="del">
          <ac:chgData name="瑛莉菜 羽田" userId="64c7e7a027abc1d1" providerId="LiveId" clId="{70E06A4D-027F-4882-AA9F-852897CC62EF}" dt="2024-09-17T04:26:13.160" v="43" actId="478"/>
          <ac:picMkLst>
            <pc:docMk/>
            <pc:sldMk cId="4010063240" sldId="375"/>
            <ac:picMk id="6" creationId="{C096BC98-588C-16DA-1752-39593732E04E}"/>
          </ac:picMkLst>
        </pc:picChg>
        <pc:picChg chg="del">
          <ac:chgData name="瑛莉菜 羽田" userId="64c7e7a027abc1d1" providerId="LiveId" clId="{70E06A4D-027F-4882-AA9F-852897CC62EF}" dt="2024-09-17T04:26:13.645" v="44" actId="478"/>
          <ac:picMkLst>
            <pc:docMk/>
            <pc:sldMk cId="4010063240" sldId="375"/>
            <ac:picMk id="8" creationId="{AE19BFE1-CCC3-BE9F-4FC1-E4D7E8947CC6}"/>
          </ac:picMkLst>
        </pc:picChg>
        <pc:picChg chg="add mod">
          <ac:chgData name="瑛莉菜 羽田" userId="64c7e7a027abc1d1" providerId="LiveId" clId="{70E06A4D-027F-4882-AA9F-852897CC62EF}" dt="2024-09-17T04:27:01.848" v="53" actId="1076"/>
          <ac:picMkLst>
            <pc:docMk/>
            <pc:sldMk cId="4010063240" sldId="375"/>
            <ac:picMk id="9" creationId="{CAC20157-08AB-6281-D047-93FEB78C94FE}"/>
          </ac:picMkLst>
        </pc:picChg>
        <pc:picChg chg="del">
          <ac:chgData name="瑛莉菜 羽田" userId="64c7e7a027abc1d1" providerId="LiveId" clId="{70E06A4D-027F-4882-AA9F-852897CC62EF}" dt="2024-09-17T04:26:14.213" v="45" actId="478"/>
          <ac:picMkLst>
            <pc:docMk/>
            <pc:sldMk cId="4010063240" sldId="375"/>
            <ac:picMk id="25" creationId="{24E5A28D-E3E9-A823-055B-A9641B87B29E}"/>
          </ac:picMkLst>
        </pc:picChg>
        <pc:picChg chg="add mod">
          <ac:chgData name="瑛莉菜 羽田" userId="64c7e7a027abc1d1" providerId="LiveId" clId="{70E06A4D-027F-4882-AA9F-852897CC62EF}" dt="2024-09-17T04:27:26.838" v="58" actId="1076"/>
          <ac:picMkLst>
            <pc:docMk/>
            <pc:sldMk cId="4010063240" sldId="375"/>
            <ac:picMk id="29" creationId="{723648E4-33DB-0B60-BAAA-0809893ED982}"/>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A8A5CFEB-BEE1-4AAC-AEDE-949D92653306}"/>
    <pc:docChg chg="custSel modSld">
      <pc:chgData name="瑛莉菜 羽田" userId="64c7e7a027abc1d1" providerId="LiveId" clId="{A8A5CFEB-BEE1-4AAC-AEDE-949D92653306}" dt="2024-09-17T07:24:20.342" v="43" actId="1076"/>
      <pc:docMkLst>
        <pc:docMk/>
      </pc:docMkLst>
      <pc:sldChg chg="addSp delSp modSp mod">
        <pc:chgData name="瑛莉菜 羽田" userId="64c7e7a027abc1d1" providerId="LiveId" clId="{A8A5CFEB-BEE1-4AAC-AEDE-949D92653306}" dt="2024-09-17T07:24:20.342" v="43" actId="1076"/>
        <pc:sldMkLst>
          <pc:docMk/>
          <pc:sldMk cId="4010063240" sldId="375"/>
        </pc:sldMkLst>
        <pc:spChg chg="mod">
          <ac:chgData name="瑛莉菜 羽田" userId="64c7e7a027abc1d1" providerId="LiveId" clId="{A8A5CFEB-BEE1-4AAC-AEDE-949D92653306}" dt="2024-09-17T07:23:02.516" v="25"/>
          <ac:spMkLst>
            <pc:docMk/>
            <pc:sldMk cId="4010063240" sldId="375"/>
            <ac:spMk id="2" creationId="{9C6C646A-4932-0ED0-0A88-228322997931}"/>
          </ac:spMkLst>
        </pc:spChg>
        <pc:spChg chg="mod">
          <ac:chgData name="瑛莉菜 羽田" userId="64c7e7a027abc1d1" providerId="LiveId" clId="{A8A5CFEB-BEE1-4AAC-AEDE-949D92653306}" dt="2024-09-17T07:23:36.482" v="31" actId="1076"/>
          <ac:spMkLst>
            <pc:docMk/>
            <pc:sldMk cId="4010063240" sldId="375"/>
            <ac:spMk id="14" creationId="{4C1CE79F-7A8C-E943-C2CD-9B9D895545B4}"/>
          </ac:spMkLst>
        </pc:spChg>
        <pc:spChg chg="mod">
          <ac:chgData name="瑛莉菜 羽田" userId="64c7e7a027abc1d1" providerId="LiveId" clId="{A8A5CFEB-BEE1-4AAC-AEDE-949D92653306}" dt="2024-09-17T07:22:45.821" v="14" actId="20577"/>
          <ac:spMkLst>
            <pc:docMk/>
            <pc:sldMk cId="4010063240" sldId="375"/>
            <ac:spMk id="23" creationId="{00000000-0000-0000-0000-000000000000}"/>
          </ac:spMkLst>
        </pc:spChg>
        <pc:spChg chg="mod">
          <ac:chgData name="瑛莉菜 羽田" userId="64c7e7a027abc1d1" providerId="LiveId" clId="{A8A5CFEB-BEE1-4AAC-AEDE-949D92653306}" dt="2024-09-17T07:22:53.280" v="24"/>
          <ac:spMkLst>
            <pc:docMk/>
            <pc:sldMk cId="4010063240" sldId="375"/>
            <ac:spMk id="65" creationId="{00000000-0000-0000-0000-000000000000}"/>
          </ac:spMkLst>
        </pc:spChg>
        <pc:picChg chg="add mod">
          <ac:chgData name="瑛莉菜 羽田" userId="64c7e7a027abc1d1" providerId="LiveId" clId="{A8A5CFEB-BEE1-4AAC-AEDE-949D92653306}" dt="2024-09-17T07:23:54.175" v="37" actId="14100"/>
          <ac:picMkLst>
            <pc:docMk/>
            <pc:sldMk cId="4010063240" sldId="375"/>
            <ac:picMk id="5" creationId="{DE105D14-01CF-1CD2-CAA1-27576AF3F859}"/>
          </ac:picMkLst>
        </pc:picChg>
        <pc:picChg chg="del">
          <ac:chgData name="瑛莉菜 羽田" userId="64c7e7a027abc1d1" providerId="LiveId" clId="{A8A5CFEB-BEE1-4AAC-AEDE-949D92653306}" dt="2024-09-17T07:23:37.964" v="32" actId="478"/>
          <ac:picMkLst>
            <pc:docMk/>
            <pc:sldMk cId="4010063240" sldId="375"/>
            <ac:picMk id="6" creationId="{C02D68EF-A323-E5E7-0834-EC03EEA53735}"/>
          </ac:picMkLst>
        </pc:picChg>
        <pc:picChg chg="del">
          <ac:chgData name="瑛莉菜 羽田" userId="64c7e7a027abc1d1" providerId="LiveId" clId="{A8A5CFEB-BEE1-4AAC-AEDE-949D92653306}" dt="2024-09-17T07:23:38.420" v="33" actId="478"/>
          <ac:picMkLst>
            <pc:docMk/>
            <pc:sldMk cId="4010063240" sldId="375"/>
            <ac:picMk id="8" creationId="{CC02E6F9-A9FC-08B7-2E04-6635A58611BA}"/>
          </ac:picMkLst>
        </pc:picChg>
        <pc:picChg chg="add mod">
          <ac:chgData name="瑛莉菜 羽田" userId="64c7e7a027abc1d1" providerId="LiveId" clId="{A8A5CFEB-BEE1-4AAC-AEDE-949D92653306}" dt="2024-09-17T07:24:10.294" v="40" actId="1076"/>
          <ac:picMkLst>
            <pc:docMk/>
            <pc:sldMk cId="4010063240" sldId="375"/>
            <ac:picMk id="9" creationId="{E0BAE760-580C-F114-79B5-62395DB121FB}"/>
          </ac:picMkLst>
        </pc:picChg>
        <pc:picChg chg="add mod">
          <ac:chgData name="瑛莉菜 羽田" userId="64c7e7a027abc1d1" providerId="LiveId" clId="{A8A5CFEB-BEE1-4AAC-AEDE-949D92653306}" dt="2024-09-17T07:24:20.342" v="43" actId="1076"/>
          <ac:picMkLst>
            <pc:docMk/>
            <pc:sldMk cId="4010063240" sldId="375"/>
            <ac:picMk id="35" creationId="{008EAFDE-A8AA-4DA9-2C49-6BFA59D6AEF7}"/>
          </ac:picMkLst>
        </pc:picChg>
      </pc:sldChg>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sldChg chg="addSp delSp modSp mod">
        <pc:chgData name="瑛莉菜 羽田" userId="64c7e7a027abc1d1" providerId="LiveId" clId="{3D5E7267-A200-4359-9909-85B169486327}" dt="2024-09-17T05:37:52.635" v="54" actId="1076"/>
        <pc:sldMkLst>
          <pc:docMk/>
          <pc:sldMk cId="4010063240" sldId="375"/>
        </pc:sldMkLst>
        <pc:spChg chg="mod">
          <ac:chgData name="瑛莉菜 羽田" userId="64c7e7a027abc1d1" providerId="LiveId" clId="{3D5E7267-A200-4359-9909-85B169486327}" dt="2024-09-17T05:34:14.547" v="13"/>
          <ac:spMkLst>
            <pc:docMk/>
            <pc:sldMk cId="4010063240" sldId="375"/>
            <ac:spMk id="2" creationId="{9C6C646A-4932-0ED0-0A88-228322997931}"/>
          </ac:spMkLst>
        </pc:spChg>
        <pc:spChg chg="mod">
          <ac:chgData name="瑛莉菜 羽田" userId="64c7e7a027abc1d1" providerId="LiveId" clId="{3D5E7267-A200-4359-9909-85B169486327}" dt="2024-09-17T05:34:33.154" v="26"/>
          <ac:spMkLst>
            <pc:docMk/>
            <pc:sldMk cId="4010063240" sldId="375"/>
            <ac:spMk id="10" creationId="{C3C3B70E-4FFF-B141-8B18-557D6A287CFD}"/>
          </ac:spMkLst>
        </pc:spChg>
        <pc:spChg chg="mod">
          <ac:chgData name="瑛莉菜 羽田" userId="64c7e7a027abc1d1" providerId="LiveId" clId="{3D5E7267-A200-4359-9909-85B169486327}" dt="2024-09-17T05:34:58.676" v="31"/>
          <ac:spMkLst>
            <pc:docMk/>
            <pc:sldMk cId="4010063240" sldId="375"/>
            <ac:spMk id="14" creationId="{4C1CE79F-7A8C-E943-C2CD-9B9D895545B4}"/>
          </ac:spMkLst>
        </pc:spChg>
        <pc:spChg chg="mod">
          <ac:chgData name="瑛莉菜 羽田" userId="64c7e7a027abc1d1" providerId="LiveId" clId="{3D5E7267-A200-4359-9909-85B169486327}" dt="2024-09-17T05:33:48.964" v="0"/>
          <ac:spMkLst>
            <pc:docMk/>
            <pc:sldMk cId="4010063240" sldId="375"/>
            <ac:spMk id="23" creationId="{00000000-0000-0000-0000-000000000000}"/>
          </ac:spMkLst>
        </pc:spChg>
        <pc:spChg chg="mod">
          <ac:chgData name="瑛莉菜 羽田" userId="64c7e7a027abc1d1" providerId="LiveId" clId="{3D5E7267-A200-4359-9909-85B169486327}" dt="2024-09-17T05:33:56.178" v="10"/>
          <ac:spMkLst>
            <pc:docMk/>
            <pc:sldMk cId="4010063240" sldId="375"/>
            <ac:spMk id="65" creationId="{00000000-0000-0000-0000-000000000000}"/>
          </ac:spMkLst>
        </pc:spChg>
        <pc:spChg chg="mod">
          <ac:chgData name="瑛莉菜 羽田" userId="64c7e7a027abc1d1" providerId="LiveId" clId="{3D5E7267-A200-4359-9909-85B169486327}" dt="2024-09-17T05:34:24.528" v="25" actId="20577"/>
          <ac:spMkLst>
            <pc:docMk/>
            <pc:sldMk cId="4010063240" sldId="375"/>
            <ac:spMk id="69" creationId="{00000000-0000-0000-0000-000000000000}"/>
          </ac:spMkLst>
        </pc:spChg>
        <pc:picChg chg="add mod">
          <ac:chgData name="瑛莉菜 羽田" userId="64c7e7a027abc1d1" providerId="LiveId" clId="{3D5E7267-A200-4359-9909-85B169486327}" dt="2024-09-17T05:35:20.594" v="39" actId="1076"/>
          <ac:picMkLst>
            <pc:docMk/>
            <pc:sldMk cId="4010063240" sldId="375"/>
            <ac:picMk id="5" creationId="{448B1C78-9211-5218-2468-34623671F7BE}"/>
          </ac:picMkLst>
        </pc:picChg>
        <pc:picChg chg="del">
          <ac:chgData name="瑛莉菜 羽田" userId="64c7e7a027abc1d1" providerId="LiveId" clId="{3D5E7267-A200-4359-9909-85B169486327}" dt="2024-09-17T05:35:00.992" v="32" actId="478"/>
          <ac:picMkLst>
            <pc:docMk/>
            <pc:sldMk cId="4010063240" sldId="375"/>
            <ac:picMk id="6" creationId="{83FDF38E-4726-5E9A-A7C3-5120DBA6F1F8}"/>
          </ac:picMkLst>
        </pc:picChg>
        <pc:picChg chg="del">
          <ac:chgData name="瑛莉菜 羽田" userId="64c7e7a027abc1d1" providerId="LiveId" clId="{3D5E7267-A200-4359-9909-85B169486327}" dt="2024-09-17T05:35:01.568" v="33" actId="478"/>
          <ac:picMkLst>
            <pc:docMk/>
            <pc:sldMk cId="4010063240" sldId="375"/>
            <ac:picMk id="8" creationId="{C5B67B8C-EEDC-24FD-8B18-39C6BE33FFAC}"/>
          </ac:picMkLst>
        </pc:picChg>
        <pc:picChg chg="add mod">
          <ac:chgData name="瑛莉菜 羽田" userId="64c7e7a027abc1d1" providerId="LiveId" clId="{3D5E7267-A200-4359-9909-85B169486327}" dt="2024-09-17T05:37:05.826" v="42" actId="1076"/>
          <ac:picMkLst>
            <pc:docMk/>
            <pc:sldMk cId="4010063240" sldId="375"/>
            <ac:picMk id="9" creationId="{C7F86CE6-5C70-D04E-C919-89124E63D77A}"/>
          </ac:picMkLst>
        </pc:picChg>
        <pc:picChg chg="del">
          <ac:chgData name="瑛莉菜 羽田" userId="64c7e7a027abc1d1" providerId="LiveId" clId="{3D5E7267-A200-4359-9909-85B169486327}" dt="2024-09-17T05:35:02.026" v="34" actId="478"/>
          <ac:picMkLst>
            <pc:docMk/>
            <pc:sldMk cId="4010063240" sldId="375"/>
            <ac:picMk id="25" creationId="{E86CEC16-8CC9-51DA-25E4-9D5E7809D3D5}"/>
          </ac:picMkLst>
        </pc:picChg>
        <pc:picChg chg="add mod">
          <ac:chgData name="瑛莉菜 羽田" userId="64c7e7a027abc1d1" providerId="LiveId" clId="{3D5E7267-A200-4359-9909-85B169486327}" dt="2024-09-17T05:37:28.231" v="49" actId="1076"/>
          <ac:picMkLst>
            <pc:docMk/>
            <pc:sldMk cId="4010063240" sldId="375"/>
            <ac:picMk id="29" creationId="{54F870FD-61B6-A300-4800-2F543F7810C9}"/>
          </ac:picMkLst>
        </pc:picChg>
        <pc:picChg chg="add mod">
          <ac:chgData name="瑛莉菜 羽田" userId="64c7e7a027abc1d1" providerId="LiveId" clId="{3D5E7267-A200-4359-9909-85B169486327}" dt="2024-09-17T05:37:38.884" v="51" actId="1076"/>
          <ac:picMkLst>
            <pc:docMk/>
            <pc:sldMk cId="4010063240" sldId="375"/>
            <ac:picMk id="34" creationId="{95BEB82A-FC55-1DBE-B5EB-A6E25EF3B38B}"/>
          </ac:picMkLst>
        </pc:picChg>
        <pc:picChg chg="add mod">
          <ac:chgData name="瑛莉菜 羽田" userId="64c7e7a027abc1d1" providerId="LiveId" clId="{3D5E7267-A200-4359-9909-85B169486327}" dt="2024-09-17T05:37:52.635" v="54" actId="1076"/>
          <ac:picMkLst>
            <pc:docMk/>
            <pc:sldMk cId="4010063240" sldId="375"/>
            <ac:picMk id="36" creationId="{D0BC6BAA-A51B-BD1B-2C09-4ADE7CD0E897}"/>
          </ac:picMkLst>
        </pc:picChg>
      </pc:sldChg>
    </pc:docChg>
  </pc:docChgLst>
  <pc:docChgLst>
    <pc:chgData name="瑛莉菜 羽田" userId="64c7e7a027abc1d1" providerId="LiveId" clId="{4A3638EE-6717-478D-A069-5D081D289573}"/>
    <pc:docChg chg="custSel modSld">
      <pc:chgData name="瑛莉菜 羽田" userId="64c7e7a027abc1d1" providerId="LiveId" clId="{4A3638EE-6717-478D-A069-5D081D289573}" dt="2024-09-17T07:43:45.736" v="68" actId="1076"/>
      <pc:docMkLst>
        <pc:docMk/>
      </pc:docMkLst>
      <pc:sldChg chg="addSp delSp modSp mod">
        <pc:chgData name="瑛莉菜 羽田" userId="64c7e7a027abc1d1" providerId="LiveId" clId="{4A3638EE-6717-478D-A069-5D081D289573}" dt="2024-09-17T07:43:45.736" v="68" actId="1076"/>
        <pc:sldMkLst>
          <pc:docMk/>
          <pc:sldMk cId="4010063240" sldId="375"/>
        </pc:sldMkLst>
        <pc:spChg chg="mod">
          <ac:chgData name="瑛莉菜 羽田" userId="64c7e7a027abc1d1" providerId="LiveId" clId="{4A3638EE-6717-478D-A069-5D081D289573}" dt="2024-09-17T07:42:23.634" v="36" actId="20577"/>
          <ac:spMkLst>
            <pc:docMk/>
            <pc:sldMk cId="4010063240" sldId="375"/>
            <ac:spMk id="2" creationId="{9C6C646A-4932-0ED0-0A88-228322997931}"/>
          </ac:spMkLst>
        </pc:spChg>
        <pc:spChg chg="mod">
          <ac:chgData name="瑛莉菜 羽田" userId="64c7e7a027abc1d1" providerId="LiveId" clId="{4A3638EE-6717-478D-A069-5D081D289573}" dt="2024-09-17T07:42:46.091" v="49"/>
          <ac:spMkLst>
            <pc:docMk/>
            <pc:sldMk cId="4010063240" sldId="375"/>
            <ac:spMk id="14" creationId="{4C1CE79F-7A8C-E943-C2CD-9B9D895545B4}"/>
          </ac:spMkLst>
        </pc:spChg>
        <pc:spChg chg="mod">
          <ac:chgData name="瑛莉菜 羽田" userId="64c7e7a027abc1d1" providerId="LiveId" clId="{4A3638EE-6717-478D-A069-5D081D289573}" dt="2024-09-17T07:41:56.818" v="0"/>
          <ac:spMkLst>
            <pc:docMk/>
            <pc:sldMk cId="4010063240" sldId="375"/>
            <ac:spMk id="23" creationId="{00000000-0000-0000-0000-000000000000}"/>
          </ac:spMkLst>
        </pc:spChg>
        <pc:spChg chg="mod">
          <ac:chgData name="瑛莉菜 羽田" userId="64c7e7a027abc1d1" providerId="LiveId" clId="{4A3638EE-6717-478D-A069-5D081D289573}" dt="2024-09-17T07:42:04.941" v="10"/>
          <ac:spMkLst>
            <pc:docMk/>
            <pc:sldMk cId="4010063240" sldId="375"/>
            <ac:spMk id="65" creationId="{00000000-0000-0000-0000-000000000000}"/>
          </ac:spMkLst>
        </pc:spChg>
        <pc:spChg chg="mod">
          <ac:chgData name="瑛莉菜 羽田" userId="64c7e7a027abc1d1" providerId="LiveId" clId="{4A3638EE-6717-478D-A069-5D081D289573}" dt="2024-09-17T07:42:31.453" v="46" actId="20577"/>
          <ac:spMkLst>
            <pc:docMk/>
            <pc:sldMk cId="4010063240" sldId="375"/>
            <ac:spMk id="69" creationId="{00000000-0000-0000-0000-000000000000}"/>
          </ac:spMkLst>
        </pc:spChg>
        <pc:picChg chg="del">
          <ac:chgData name="瑛莉菜 羽田" userId="64c7e7a027abc1d1" providerId="LiveId" clId="{4A3638EE-6717-478D-A069-5D081D289573}" dt="2024-09-17T07:42:48.103" v="50" actId="478"/>
          <ac:picMkLst>
            <pc:docMk/>
            <pc:sldMk cId="4010063240" sldId="375"/>
            <ac:picMk id="5" creationId="{5327CA8D-4D5B-F2F9-973D-1528A234901C}"/>
          </ac:picMkLst>
        </pc:picChg>
        <pc:picChg chg="add mod">
          <ac:chgData name="瑛莉菜 羽田" userId="64c7e7a027abc1d1" providerId="LiveId" clId="{4A3638EE-6717-478D-A069-5D081D289573}" dt="2024-09-17T07:43:25.636" v="61" actId="14100"/>
          <ac:picMkLst>
            <pc:docMk/>
            <pc:sldMk cId="4010063240" sldId="375"/>
            <ac:picMk id="6" creationId="{B25E2960-3705-1181-BAA0-3933C7104F77}"/>
          </ac:picMkLst>
        </pc:picChg>
        <pc:picChg chg="add mod">
          <ac:chgData name="瑛莉菜 羽田" userId="64c7e7a027abc1d1" providerId="LiveId" clId="{4A3638EE-6717-478D-A069-5D081D289573}" dt="2024-09-17T07:43:27.930" v="63" actId="1076"/>
          <ac:picMkLst>
            <pc:docMk/>
            <pc:sldMk cId="4010063240" sldId="375"/>
            <ac:picMk id="8" creationId="{F0DFF44D-D2DE-840F-6BAA-4370C8DC91A7}"/>
          </ac:picMkLst>
        </pc:picChg>
        <pc:picChg chg="del">
          <ac:chgData name="瑛莉菜 羽田" userId="64c7e7a027abc1d1" providerId="LiveId" clId="{4A3638EE-6717-478D-A069-5D081D289573}" dt="2024-09-17T07:42:48.607" v="51" actId="478"/>
          <ac:picMkLst>
            <pc:docMk/>
            <pc:sldMk cId="4010063240" sldId="375"/>
            <ac:picMk id="9" creationId="{1190A6A5-8918-3A18-505E-52ADD40F31D0}"/>
          </ac:picMkLst>
        </pc:picChg>
        <pc:picChg chg="del">
          <ac:chgData name="瑛莉菜 羽田" userId="64c7e7a027abc1d1" providerId="LiveId" clId="{4A3638EE-6717-478D-A069-5D081D289573}" dt="2024-09-17T07:42:49.093" v="52" actId="478"/>
          <ac:picMkLst>
            <pc:docMk/>
            <pc:sldMk cId="4010063240" sldId="375"/>
            <ac:picMk id="40" creationId="{9CCB064F-0759-D733-1167-5D9EE57E62BD}"/>
          </ac:picMkLst>
        </pc:picChg>
        <pc:picChg chg="add mod">
          <ac:chgData name="瑛莉菜 羽田" userId="64c7e7a027abc1d1" providerId="LiveId" clId="{4A3638EE-6717-478D-A069-5D081D289573}" dt="2024-09-17T07:43:45.736" v="68" actId="1076"/>
          <ac:picMkLst>
            <pc:docMk/>
            <pc:sldMk cId="4010063240" sldId="375"/>
            <ac:picMk id="41" creationId="{1E63062F-46C1-C5F0-A64B-AEA02E75AC65}"/>
          </ac:picMkLst>
        </pc:picChg>
        <pc:picChg chg="del">
          <ac:chgData name="瑛莉菜 羽田" userId="64c7e7a027abc1d1" providerId="LiveId" clId="{4A3638EE-6717-478D-A069-5D081D289573}" dt="2024-09-17T07:42:49.441" v="53" actId="478"/>
          <ac:picMkLst>
            <pc:docMk/>
            <pc:sldMk cId="4010063240" sldId="375"/>
            <ac:picMk id="42" creationId="{F3B0F042-5DC9-6251-423B-240FC2EBF54A}"/>
          </ac:picMkLst>
        </pc:picChg>
      </pc:sldChg>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sldChg chg="addSp delSp modSp mod">
        <pc:chgData name="瑛莉菜 羽田" userId="64c7e7a027abc1d1" providerId="LiveId" clId="{B2EC8C0F-9AE4-45B2-AEB1-8BBEAD8D11C6}" dt="2024-09-17T06:22:18.359" v="84" actId="1076"/>
        <pc:sldMkLst>
          <pc:docMk/>
          <pc:sldMk cId="4010063240" sldId="375"/>
        </pc:sldMkLst>
        <pc:spChg chg="mod">
          <ac:chgData name="瑛莉菜 羽田" userId="64c7e7a027abc1d1" providerId="LiveId" clId="{B2EC8C0F-9AE4-45B2-AEB1-8BBEAD8D11C6}" dt="2024-09-17T06:20:40.846" v="65"/>
          <ac:spMkLst>
            <pc:docMk/>
            <pc:sldMk cId="4010063240" sldId="375"/>
            <ac:spMk id="2" creationId="{9C6C646A-4932-0ED0-0A88-228322997931}"/>
          </ac:spMkLst>
        </pc:spChg>
        <pc:spChg chg="mod">
          <ac:chgData name="瑛莉菜 羽田" userId="64c7e7a027abc1d1" providerId="LiveId" clId="{B2EC8C0F-9AE4-45B2-AEB1-8BBEAD8D11C6}" dt="2024-09-17T06:21:20.511" v="70"/>
          <ac:spMkLst>
            <pc:docMk/>
            <pc:sldMk cId="4010063240" sldId="375"/>
            <ac:spMk id="14" creationId="{4C1CE79F-7A8C-E943-C2CD-9B9D895545B4}"/>
          </ac:spMkLst>
        </pc:spChg>
        <pc:spChg chg="mod">
          <ac:chgData name="瑛莉菜 羽田" userId="64c7e7a027abc1d1" providerId="LiveId" clId="{B2EC8C0F-9AE4-45B2-AEB1-8BBEAD8D11C6}" dt="2024-09-17T06:19:26.888" v="16" actId="20577"/>
          <ac:spMkLst>
            <pc:docMk/>
            <pc:sldMk cId="4010063240" sldId="375"/>
            <ac:spMk id="23" creationId="{00000000-0000-0000-0000-000000000000}"/>
          </ac:spMkLst>
        </pc:spChg>
        <pc:spChg chg="mod">
          <ac:chgData name="瑛莉菜 羽田" userId="64c7e7a027abc1d1" providerId="LiveId" clId="{B2EC8C0F-9AE4-45B2-AEB1-8BBEAD8D11C6}" dt="2024-09-17T06:19:36.092" v="26"/>
          <ac:spMkLst>
            <pc:docMk/>
            <pc:sldMk cId="4010063240" sldId="375"/>
            <ac:spMk id="65" creationId="{00000000-0000-0000-0000-000000000000}"/>
          </ac:spMkLst>
        </pc:spChg>
        <pc:picChg chg="add mod">
          <ac:chgData name="瑛莉菜 羽田" userId="64c7e7a027abc1d1" providerId="LiveId" clId="{B2EC8C0F-9AE4-45B2-AEB1-8BBEAD8D11C6}" dt="2024-09-17T06:21:39.420" v="76" actId="1076"/>
          <ac:picMkLst>
            <pc:docMk/>
            <pc:sldMk cId="4010063240" sldId="375"/>
            <ac:picMk id="5" creationId="{2AA6EAFD-38D2-AA6F-28F0-019546E6C3CA}"/>
          </ac:picMkLst>
        </pc:picChg>
        <pc:picChg chg="del">
          <ac:chgData name="瑛莉菜 羽田" userId="64c7e7a027abc1d1" providerId="LiveId" clId="{B2EC8C0F-9AE4-45B2-AEB1-8BBEAD8D11C6}" dt="2024-09-17T06:21:22.463" v="71" actId="478"/>
          <ac:picMkLst>
            <pc:docMk/>
            <pc:sldMk cId="4010063240" sldId="375"/>
            <ac:picMk id="6" creationId="{426184B7-2015-3C46-99B3-04FBE76ADAF0}"/>
          </ac:picMkLst>
        </pc:picChg>
        <pc:picChg chg="del">
          <ac:chgData name="瑛莉菜 羽田" userId="64c7e7a027abc1d1" providerId="LiveId" clId="{B2EC8C0F-9AE4-45B2-AEB1-8BBEAD8D11C6}" dt="2024-09-17T06:21:23.076" v="72" actId="478"/>
          <ac:picMkLst>
            <pc:docMk/>
            <pc:sldMk cId="4010063240" sldId="375"/>
            <ac:picMk id="8" creationId="{910DA3CB-5955-EF68-A356-1C9E463CD4F6}"/>
          </ac:picMkLst>
        </pc:picChg>
        <pc:picChg chg="add mod">
          <ac:chgData name="瑛莉菜 羽田" userId="64c7e7a027abc1d1" providerId="LiveId" clId="{B2EC8C0F-9AE4-45B2-AEB1-8BBEAD8D11C6}" dt="2024-09-17T06:21:59.134" v="80" actId="1076"/>
          <ac:picMkLst>
            <pc:docMk/>
            <pc:sldMk cId="4010063240" sldId="375"/>
            <ac:picMk id="9" creationId="{7FA06DAD-A691-E374-47F1-2D997A15375E}"/>
          </ac:picMkLst>
        </pc:picChg>
        <pc:picChg chg="add mod">
          <ac:chgData name="瑛莉菜 羽田" userId="64c7e7a027abc1d1" providerId="LiveId" clId="{B2EC8C0F-9AE4-45B2-AEB1-8BBEAD8D11C6}" dt="2024-09-17T06:22:18.359" v="84" actId="1076"/>
          <ac:picMkLst>
            <pc:docMk/>
            <pc:sldMk cId="4010063240" sldId="375"/>
            <ac:picMk id="33" creationId="{E5EB1C94-F7E9-CCCD-0E45-7C4AE41BC2DE}"/>
          </ac:picMkLst>
        </pc:picChg>
        <pc:picChg chg="del">
          <ac:chgData name="瑛莉菜 羽田" userId="64c7e7a027abc1d1" providerId="LiveId" clId="{B2EC8C0F-9AE4-45B2-AEB1-8BBEAD8D11C6}" dt="2024-09-17T06:21:23.395" v="73" actId="478"/>
          <ac:picMkLst>
            <pc:docMk/>
            <pc:sldMk cId="4010063240" sldId="375"/>
            <ac:picMk id="35" creationId="{EBE7B30A-D483-B518-774B-6C1E0AFE9CB7}"/>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B825F3D7-E19D-4A13-A586-8816AC3211F7}"/>
    <pc:docChg chg="undo custSel modSld">
      <pc:chgData name="瑛莉菜 羽田" userId="64c7e7a027abc1d1" providerId="LiveId" clId="{B825F3D7-E19D-4A13-A586-8816AC3211F7}" dt="2024-09-17T07:39:25.158" v="80" actId="1076"/>
      <pc:docMkLst>
        <pc:docMk/>
      </pc:docMkLst>
      <pc:sldChg chg="addSp delSp modSp mod">
        <pc:chgData name="瑛莉菜 羽田" userId="64c7e7a027abc1d1" providerId="LiveId" clId="{B825F3D7-E19D-4A13-A586-8816AC3211F7}" dt="2024-09-17T07:39:25.158" v="80" actId="1076"/>
        <pc:sldMkLst>
          <pc:docMk/>
          <pc:sldMk cId="4010063240" sldId="375"/>
        </pc:sldMkLst>
        <pc:spChg chg="mod">
          <ac:chgData name="瑛莉菜 羽田" userId="64c7e7a027abc1d1" providerId="LiveId" clId="{B825F3D7-E19D-4A13-A586-8816AC3211F7}" dt="2024-09-17T07:37:22.400" v="60"/>
          <ac:spMkLst>
            <pc:docMk/>
            <pc:sldMk cId="4010063240" sldId="375"/>
            <ac:spMk id="2" creationId="{9C6C646A-4932-0ED0-0A88-228322997931}"/>
          </ac:spMkLst>
        </pc:spChg>
        <pc:spChg chg="mod">
          <ac:chgData name="瑛莉菜 羽田" userId="64c7e7a027abc1d1" providerId="LiveId" clId="{B825F3D7-E19D-4A13-A586-8816AC3211F7}" dt="2024-09-17T07:38:12.681" v="64" actId="20577"/>
          <ac:spMkLst>
            <pc:docMk/>
            <pc:sldMk cId="4010063240" sldId="375"/>
            <ac:spMk id="14" creationId="{4C1CE79F-7A8C-E943-C2CD-9B9D895545B4}"/>
          </ac:spMkLst>
        </pc:spChg>
        <pc:spChg chg="mod">
          <ac:chgData name="瑛莉菜 羽田" userId="64c7e7a027abc1d1" providerId="LiveId" clId="{B825F3D7-E19D-4A13-A586-8816AC3211F7}" dt="2024-09-17T07:35:55.505" v="17" actId="20577"/>
          <ac:spMkLst>
            <pc:docMk/>
            <pc:sldMk cId="4010063240" sldId="375"/>
            <ac:spMk id="23" creationId="{00000000-0000-0000-0000-000000000000}"/>
          </ac:spMkLst>
        </pc:spChg>
        <pc:spChg chg="mod">
          <ac:chgData name="瑛莉菜 羽田" userId="64c7e7a027abc1d1" providerId="LiveId" clId="{B825F3D7-E19D-4A13-A586-8816AC3211F7}" dt="2024-09-17T07:36:02.995" v="27"/>
          <ac:spMkLst>
            <pc:docMk/>
            <pc:sldMk cId="4010063240" sldId="375"/>
            <ac:spMk id="65" creationId="{00000000-0000-0000-0000-000000000000}"/>
          </ac:spMkLst>
        </pc:spChg>
        <pc:picChg chg="add mod">
          <ac:chgData name="瑛莉菜 羽田" userId="64c7e7a027abc1d1" providerId="LiveId" clId="{B825F3D7-E19D-4A13-A586-8816AC3211F7}" dt="2024-09-17T07:38:34.162" v="69" actId="1076"/>
          <ac:picMkLst>
            <pc:docMk/>
            <pc:sldMk cId="4010063240" sldId="375"/>
            <ac:picMk id="5" creationId="{5327CA8D-4D5B-F2F9-973D-1528A234901C}"/>
          </ac:picMkLst>
        </pc:picChg>
        <pc:picChg chg="del">
          <ac:chgData name="瑛莉菜 羽田" userId="64c7e7a027abc1d1" providerId="LiveId" clId="{B825F3D7-E19D-4A13-A586-8816AC3211F7}" dt="2024-09-17T07:38:14.538" v="65" actId="478"/>
          <ac:picMkLst>
            <pc:docMk/>
            <pc:sldMk cId="4010063240" sldId="375"/>
            <ac:picMk id="6" creationId="{E643823C-AE19-842C-DC4B-B23315CF9EFB}"/>
          </ac:picMkLst>
        </pc:picChg>
        <pc:picChg chg="del">
          <ac:chgData name="瑛莉菜 羽田" userId="64c7e7a027abc1d1" providerId="LiveId" clId="{B825F3D7-E19D-4A13-A586-8816AC3211F7}" dt="2024-09-17T07:38:15.372" v="66" actId="478"/>
          <ac:picMkLst>
            <pc:docMk/>
            <pc:sldMk cId="4010063240" sldId="375"/>
            <ac:picMk id="8" creationId="{E4383CA6-7662-4152-798E-10C6F1927AC3}"/>
          </ac:picMkLst>
        </pc:picChg>
        <pc:picChg chg="add mod">
          <ac:chgData name="瑛莉菜 羽田" userId="64c7e7a027abc1d1" providerId="LiveId" clId="{B825F3D7-E19D-4A13-A586-8816AC3211F7}" dt="2024-09-17T07:38:52.236" v="74" actId="1076"/>
          <ac:picMkLst>
            <pc:docMk/>
            <pc:sldMk cId="4010063240" sldId="375"/>
            <ac:picMk id="9" creationId="{1190A6A5-8918-3A18-505E-52ADD40F31D0}"/>
          </ac:picMkLst>
        </pc:picChg>
        <pc:picChg chg="add mod">
          <ac:chgData name="瑛莉菜 羽田" userId="64c7e7a027abc1d1" providerId="LiveId" clId="{B825F3D7-E19D-4A13-A586-8816AC3211F7}" dt="2024-09-17T07:39:08.543" v="77" actId="1076"/>
          <ac:picMkLst>
            <pc:docMk/>
            <pc:sldMk cId="4010063240" sldId="375"/>
            <ac:picMk id="40" creationId="{9CCB064F-0759-D733-1167-5D9EE57E62BD}"/>
          </ac:picMkLst>
        </pc:picChg>
        <pc:picChg chg="add mod">
          <ac:chgData name="瑛莉菜 羽田" userId="64c7e7a027abc1d1" providerId="LiveId" clId="{B825F3D7-E19D-4A13-A586-8816AC3211F7}" dt="2024-09-17T07:39:25.158" v="80" actId="1076"/>
          <ac:picMkLst>
            <pc:docMk/>
            <pc:sldMk cId="4010063240" sldId="375"/>
            <ac:picMk id="42" creationId="{F3B0F042-5DC9-6251-423B-240FC2EBF54A}"/>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3331499D-4C77-41EE-AB68-4AF7C5FDBA71}"/>
    <pc:docChg chg="custSel modSld">
      <pc:chgData name="瑛莉菜 羽田" userId="64c7e7a027abc1d1" providerId="LiveId" clId="{3331499D-4C77-41EE-AB68-4AF7C5FDBA71}" dt="2024-09-17T06:46:56.428" v="35" actId="1076"/>
      <pc:docMkLst>
        <pc:docMk/>
      </pc:docMkLst>
      <pc:sldChg chg="addSp delSp modSp mod">
        <pc:chgData name="瑛莉菜 羽田" userId="64c7e7a027abc1d1" providerId="LiveId" clId="{3331499D-4C77-41EE-AB68-4AF7C5FDBA71}" dt="2024-09-17T06:46:56.428" v="35" actId="1076"/>
        <pc:sldMkLst>
          <pc:docMk/>
          <pc:sldMk cId="4010063240" sldId="375"/>
        </pc:sldMkLst>
        <pc:spChg chg="mod">
          <ac:chgData name="瑛莉菜 羽田" userId="64c7e7a027abc1d1" providerId="LiveId" clId="{3331499D-4C77-41EE-AB68-4AF7C5FDBA71}" dt="2024-09-17T06:45:49.366" v="19"/>
          <ac:spMkLst>
            <pc:docMk/>
            <pc:sldMk cId="4010063240" sldId="375"/>
            <ac:spMk id="2" creationId="{9C6C646A-4932-0ED0-0A88-228322997931}"/>
          </ac:spMkLst>
        </pc:spChg>
        <pc:spChg chg="mod">
          <ac:chgData name="瑛莉菜 羽田" userId="64c7e7a027abc1d1" providerId="LiveId" clId="{3331499D-4C77-41EE-AB68-4AF7C5FDBA71}" dt="2024-09-17T06:45:40.209" v="18"/>
          <ac:spMkLst>
            <pc:docMk/>
            <pc:sldMk cId="4010063240" sldId="375"/>
            <ac:spMk id="10" creationId="{C3C3B70E-4FFF-B141-8B18-557D6A287CFD}"/>
          </ac:spMkLst>
        </pc:spChg>
        <pc:spChg chg="mod">
          <ac:chgData name="瑛莉菜 羽田" userId="64c7e7a027abc1d1" providerId="LiveId" clId="{3331499D-4C77-41EE-AB68-4AF7C5FDBA71}" dt="2024-09-17T06:46:12.814" v="23" actId="20577"/>
          <ac:spMkLst>
            <pc:docMk/>
            <pc:sldMk cId="4010063240" sldId="375"/>
            <ac:spMk id="14" creationId="{4C1CE79F-7A8C-E943-C2CD-9B9D895545B4}"/>
          </ac:spMkLst>
        </pc:spChg>
        <pc:spChg chg="mod">
          <ac:chgData name="瑛莉菜 羽田" userId="64c7e7a027abc1d1" providerId="LiveId" clId="{3331499D-4C77-41EE-AB68-4AF7C5FDBA71}" dt="2024-09-17T06:45:21.060" v="3" actId="20577"/>
          <ac:spMkLst>
            <pc:docMk/>
            <pc:sldMk cId="4010063240" sldId="375"/>
            <ac:spMk id="23" creationId="{00000000-0000-0000-0000-000000000000}"/>
          </ac:spMkLst>
        </pc:spChg>
        <pc:spChg chg="mod">
          <ac:chgData name="瑛莉菜 羽田" userId="64c7e7a027abc1d1" providerId="LiveId" clId="{3331499D-4C77-41EE-AB68-4AF7C5FDBA71}" dt="2024-09-17T06:45:28.600" v="13"/>
          <ac:spMkLst>
            <pc:docMk/>
            <pc:sldMk cId="4010063240" sldId="375"/>
            <ac:spMk id="65" creationId="{00000000-0000-0000-0000-000000000000}"/>
          </ac:spMkLst>
        </pc:spChg>
        <pc:picChg chg="add mod">
          <ac:chgData name="瑛莉菜 羽田" userId="64c7e7a027abc1d1" providerId="LiveId" clId="{3331499D-4C77-41EE-AB68-4AF7C5FDBA71}" dt="2024-09-17T06:46:36.679" v="30" actId="14100"/>
          <ac:picMkLst>
            <pc:docMk/>
            <pc:sldMk cId="4010063240" sldId="375"/>
            <ac:picMk id="5" creationId="{0F774493-406C-CD04-8551-A5901EA6EBD8}"/>
          </ac:picMkLst>
        </pc:picChg>
        <pc:picChg chg="del">
          <ac:chgData name="瑛莉菜 羽田" userId="64c7e7a027abc1d1" providerId="LiveId" clId="{3331499D-4C77-41EE-AB68-4AF7C5FDBA71}" dt="2024-09-17T06:46:17.319" v="24" actId="478"/>
          <ac:picMkLst>
            <pc:docMk/>
            <pc:sldMk cId="4010063240" sldId="375"/>
            <ac:picMk id="6" creationId="{B20BB901-1DD4-5AA8-1419-215B049513C4}"/>
          </ac:picMkLst>
        </pc:picChg>
        <pc:picChg chg="del">
          <ac:chgData name="瑛莉菜 羽田" userId="64c7e7a027abc1d1" providerId="LiveId" clId="{3331499D-4C77-41EE-AB68-4AF7C5FDBA71}" dt="2024-09-17T06:46:17.816" v="25" actId="478"/>
          <ac:picMkLst>
            <pc:docMk/>
            <pc:sldMk cId="4010063240" sldId="375"/>
            <ac:picMk id="8" creationId="{D75F7F40-04D8-1AC5-1B77-BC89F9FBF9A6}"/>
          </ac:picMkLst>
        </pc:picChg>
        <pc:picChg chg="add mod">
          <ac:chgData name="瑛莉菜 羽田" userId="64c7e7a027abc1d1" providerId="LiveId" clId="{3331499D-4C77-41EE-AB68-4AF7C5FDBA71}" dt="2024-09-17T06:46:56.428" v="35" actId="1076"/>
          <ac:picMkLst>
            <pc:docMk/>
            <pc:sldMk cId="4010063240" sldId="375"/>
            <ac:picMk id="9" creationId="{4F9A99A2-3B77-5E95-9233-786D08CB2A61}"/>
          </ac:picMkLst>
        </pc:picChg>
        <pc:picChg chg="del">
          <ac:chgData name="瑛莉菜 羽田" userId="64c7e7a027abc1d1" providerId="LiveId" clId="{3331499D-4C77-41EE-AB68-4AF7C5FDBA71}" dt="2024-09-17T06:46:18.184" v="26" actId="478"/>
          <ac:picMkLst>
            <pc:docMk/>
            <pc:sldMk cId="4010063240" sldId="375"/>
            <ac:picMk id="35" creationId="{4E0B5CE1-D0B8-7F9F-B868-A0357C3E1307}"/>
          </ac:picMkLst>
        </pc:picChg>
      </pc:sldChg>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sldChg chg="addSp delSp modSp mod">
        <pc:chgData name="瑛莉菜 羽田" userId="64c7e7a027abc1d1" providerId="LiveId" clId="{ACD67433-912E-4726-B101-582528DEA215}" dt="2024-09-17T05:52:21.236" v="38" actId="1076"/>
        <pc:sldMkLst>
          <pc:docMk/>
          <pc:sldMk cId="4010063240" sldId="375"/>
        </pc:sldMkLst>
        <pc:spChg chg="mod">
          <ac:chgData name="瑛莉菜 羽田" userId="64c7e7a027abc1d1" providerId="LiveId" clId="{ACD67433-912E-4726-B101-582528DEA215}" dt="2024-09-17T05:49:55.343" v="18"/>
          <ac:spMkLst>
            <pc:docMk/>
            <pc:sldMk cId="4010063240" sldId="375"/>
            <ac:spMk id="2" creationId="{9C6C646A-4932-0ED0-0A88-228322997931}"/>
          </ac:spMkLst>
        </pc:spChg>
        <pc:spChg chg="mod">
          <ac:chgData name="瑛莉菜 羽田" userId="64c7e7a027abc1d1" providerId="LiveId" clId="{ACD67433-912E-4726-B101-582528DEA215}" dt="2024-09-17T05:49:45.338" v="17"/>
          <ac:spMkLst>
            <pc:docMk/>
            <pc:sldMk cId="4010063240" sldId="375"/>
            <ac:spMk id="10" creationId="{C3C3B70E-4FFF-B141-8B18-557D6A287CFD}"/>
          </ac:spMkLst>
        </pc:spChg>
        <pc:spChg chg="mod">
          <ac:chgData name="瑛莉菜 羽田" userId="64c7e7a027abc1d1" providerId="LiveId" clId="{ACD67433-912E-4726-B101-582528DEA215}" dt="2024-09-17T05:50:24.577" v="26"/>
          <ac:spMkLst>
            <pc:docMk/>
            <pc:sldMk cId="4010063240" sldId="375"/>
            <ac:spMk id="14" creationId="{4C1CE79F-7A8C-E943-C2CD-9B9D895545B4}"/>
          </ac:spMkLst>
        </pc:spChg>
        <pc:spChg chg="mod">
          <ac:chgData name="瑛莉菜 羽田" userId="64c7e7a027abc1d1" providerId="LiveId" clId="{ACD67433-912E-4726-B101-582528DEA215}" dt="2024-09-17T05:49:28.461" v="0"/>
          <ac:spMkLst>
            <pc:docMk/>
            <pc:sldMk cId="4010063240" sldId="375"/>
            <ac:spMk id="23" creationId="{00000000-0000-0000-0000-000000000000}"/>
          </ac:spMkLst>
        </pc:spChg>
        <pc:spChg chg="mod">
          <ac:chgData name="瑛莉菜 羽田" userId="64c7e7a027abc1d1" providerId="LiveId" clId="{ACD67433-912E-4726-B101-582528DEA215}" dt="2024-09-17T05:49:35.845" v="10"/>
          <ac:spMkLst>
            <pc:docMk/>
            <pc:sldMk cId="4010063240" sldId="375"/>
            <ac:spMk id="65" creationId="{00000000-0000-0000-0000-000000000000}"/>
          </ac:spMkLst>
        </pc:spChg>
        <pc:picChg chg="del">
          <ac:chgData name="瑛莉菜 羽田" userId="64c7e7a027abc1d1" providerId="LiveId" clId="{ACD67433-912E-4726-B101-582528DEA215}" dt="2024-09-17T05:50:00.318" v="19" actId="478"/>
          <ac:picMkLst>
            <pc:docMk/>
            <pc:sldMk cId="4010063240" sldId="375"/>
            <ac:picMk id="5" creationId="{273A92D4-BE1E-0AF1-25E2-8CDC4E1524EA}"/>
          </ac:picMkLst>
        </pc:picChg>
        <pc:picChg chg="add mod">
          <ac:chgData name="瑛莉菜 羽田" userId="64c7e7a027abc1d1" providerId="LiveId" clId="{ACD67433-912E-4726-B101-582528DEA215}" dt="2024-09-17T05:51:31.279" v="35" actId="1076"/>
          <ac:picMkLst>
            <pc:docMk/>
            <pc:sldMk cId="4010063240" sldId="375"/>
            <ac:picMk id="6" creationId="{D8A6B907-C672-35F6-1512-C381AEB20489}"/>
          </ac:picMkLst>
        </pc:picChg>
        <pc:picChg chg="add mod">
          <ac:chgData name="瑛莉菜 羽田" userId="64c7e7a027abc1d1" providerId="LiveId" clId="{ACD67433-912E-4726-B101-582528DEA215}" dt="2024-09-17T05:52:21.236" v="38" actId="1076"/>
          <ac:picMkLst>
            <pc:docMk/>
            <pc:sldMk cId="4010063240" sldId="375"/>
            <ac:picMk id="8" creationId="{C9957253-585B-F2CB-0864-AB7175032055}"/>
          </ac:picMkLst>
        </pc:picChg>
        <pc:picChg chg="del">
          <ac:chgData name="瑛莉菜 羽田" userId="64c7e7a027abc1d1" providerId="LiveId" clId="{ACD67433-912E-4726-B101-582528DEA215}" dt="2024-09-17T05:50:00.827" v="20" actId="478"/>
          <ac:picMkLst>
            <pc:docMk/>
            <pc:sldMk cId="4010063240" sldId="375"/>
            <ac:picMk id="9" creationId="{AA2309FC-6FF9-2965-85E9-886595F37472}"/>
          </ac:picMkLst>
        </pc:picChg>
        <pc:picChg chg="del">
          <ac:chgData name="瑛莉菜 羽田" userId="64c7e7a027abc1d1" providerId="LiveId" clId="{ACD67433-912E-4726-B101-582528DEA215}" dt="2024-09-17T05:50:01.261" v="21" actId="478"/>
          <ac:picMkLst>
            <pc:docMk/>
            <pc:sldMk cId="4010063240" sldId="375"/>
            <ac:picMk id="29" creationId="{81E8A3F8-0E56-70B4-674A-74C6CC2CC8D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sldChg chg="addSp delSp modSp mod">
        <pc:chgData name="瑛莉菜 羽田" userId="64c7e7a027abc1d1" providerId="LiveId" clId="{33A91C12-A3DD-4BEE-83D8-F8E58C4EEB50}" dt="2024-09-17T05:32:59.013" v="46" actId="1076"/>
        <pc:sldMkLst>
          <pc:docMk/>
          <pc:sldMk cId="4010063240" sldId="375"/>
        </pc:sldMkLst>
        <pc:spChg chg="mod">
          <ac:chgData name="瑛莉菜 羽田" userId="64c7e7a027abc1d1" providerId="LiveId" clId="{33A91C12-A3DD-4BEE-83D8-F8E58C4EEB50}" dt="2024-09-17T05:31:16.001" v="27" actId="20577"/>
          <ac:spMkLst>
            <pc:docMk/>
            <pc:sldMk cId="4010063240" sldId="375"/>
            <ac:spMk id="2" creationId="{9C6C646A-4932-0ED0-0A88-228322997931}"/>
          </ac:spMkLst>
        </pc:spChg>
        <pc:spChg chg="mod">
          <ac:chgData name="瑛莉菜 羽田" userId="64c7e7a027abc1d1" providerId="LiveId" clId="{33A91C12-A3DD-4BEE-83D8-F8E58C4EEB50}" dt="2024-09-17T05:31:54.956" v="32"/>
          <ac:spMkLst>
            <pc:docMk/>
            <pc:sldMk cId="4010063240" sldId="375"/>
            <ac:spMk id="14" creationId="{4C1CE79F-7A8C-E943-C2CD-9B9D895545B4}"/>
          </ac:spMkLst>
        </pc:spChg>
        <pc:spChg chg="mod">
          <ac:chgData name="瑛莉菜 羽田" userId="64c7e7a027abc1d1" providerId="LiveId" clId="{33A91C12-A3DD-4BEE-83D8-F8E58C4EEB50}" dt="2024-09-17T04:29:16.955" v="0"/>
          <ac:spMkLst>
            <pc:docMk/>
            <pc:sldMk cId="4010063240" sldId="375"/>
            <ac:spMk id="23" creationId="{00000000-0000-0000-0000-000000000000}"/>
          </ac:spMkLst>
        </pc:spChg>
        <pc:spChg chg="mod">
          <ac:chgData name="瑛莉菜 羽田" userId="64c7e7a027abc1d1" providerId="LiveId" clId="{33A91C12-A3DD-4BEE-83D8-F8E58C4EEB50}" dt="2024-09-17T05:30:33.444" v="1"/>
          <ac:spMkLst>
            <pc:docMk/>
            <pc:sldMk cId="4010063240" sldId="375"/>
            <ac:spMk id="65" creationId="{00000000-0000-0000-0000-000000000000}"/>
          </ac:spMkLst>
        </pc:spChg>
        <pc:picChg chg="del">
          <ac:chgData name="瑛莉菜 羽田" userId="64c7e7a027abc1d1" providerId="LiveId" clId="{33A91C12-A3DD-4BEE-83D8-F8E58C4EEB50}" dt="2024-09-17T05:31:58.077" v="33" actId="478"/>
          <ac:picMkLst>
            <pc:docMk/>
            <pc:sldMk cId="4010063240" sldId="375"/>
            <ac:picMk id="5" creationId="{2D2C7D5E-DD46-D0E9-73E0-94AD64570F24}"/>
          </ac:picMkLst>
        </pc:picChg>
        <pc:picChg chg="add mod">
          <ac:chgData name="瑛莉菜 羽田" userId="64c7e7a027abc1d1" providerId="LiveId" clId="{33A91C12-A3DD-4BEE-83D8-F8E58C4EEB50}" dt="2024-09-17T05:32:14.773" v="38" actId="1076"/>
          <ac:picMkLst>
            <pc:docMk/>
            <pc:sldMk cId="4010063240" sldId="375"/>
            <ac:picMk id="6" creationId="{83FDF38E-4726-5E9A-A7C3-5120DBA6F1F8}"/>
          </ac:picMkLst>
        </pc:picChg>
        <pc:picChg chg="add mod">
          <ac:chgData name="瑛莉菜 羽田" userId="64c7e7a027abc1d1" providerId="LiveId" clId="{33A91C12-A3DD-4BEE-83D8-F8E58C4EEB50}" dt="2024-09-17T05:32:39.431" v="43" actId="1076"/>
          <ac:picMkLst>
            <pc:docMk/>
            <pc:sldMk cId="4010063240" sldId="375"/>
            <ac:picMk id="8" creationId="{C5B67B8C-EEDC-24FD-8B18-39C6BE33FFAC}"/>
          </ac:picMkLst>
        </pc:picChg>
        <pc:picChg chg="del">
          <ac:chgData name="瑛莉菜 羽田" userId="64c7e7a027abc1d1" providerId="LiveId" clId="{33A91C12-A3DD-4BEE-83D8-F8E58C4EEB50}" dt="2024-09-17T05:31:58.817" v="34" actId="478"/>
          <ac:picMkLst>
            <pc:docMk/>
            <pc:sldMk cId="4010063240" sldId="375"/>
            <ac:picMk id="9" creationId="{CAC20157-08AB-6281-D047-93FEB78C94FE}"/>
          </ac:picMkLst>
        </pc:picChg>
        <pc:picChg chg="add mod">
          <ac:chgData name="瑛莉菜 羽田" userId="64c7e7a027abc1d1" providerId="LiveId" clId="{33A91C12-A3DD-4BEE-83D8-F8E58C4EEB50}" dt="2024-09-17T05:32:59.013" v="46" actId="1076"/>
          <ac:picMkLst>
            <pc:docMk/>
            <pc:sldMk cId="4010063240" sldId="375"/>
            <ac:picMk id="25" creationId="{E86CEC16-8CC9-51DA-25E4-9D5E7809D3D5}"/>
          </ac:picMkLst>
        </pc:picChg>
        <pc:picChg chg="del">
          <ac:chgData name="瑛莉菜 羽田" userId="64c7e7a027abc1d1" providerId="LiveId" clId="{33A91C12-A3DD-4BEE-83D8-F8E58C4EEB50}" dt="2024-09-17T05:31:59.274" v="35" actId="478"/>
          <ac:picMkLst>
            <pc:docMk/>
            <pc:sldMk cId="4010063240" sldId="375"/>
            <ac:picMk id="29" creationId="{723648E4-33DB-0B60-BAAA-0809893ED982}"/>
          </ac:picMkLst>
        </pc:picChg>
      </pc:sldChg>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sldChg chg="addSp delSp modSp mod">
        <pc:chgData name="瑛莉菜 羽田" userId="64c7e7a027abc1d1" providerId="LiveId" clId="{EAE40078-431C-4043-92D4-5BB690613766}" dt="2024-09-17T05:48:33.510" v="122" actId="1076"/>
        <pc:sldMkLst>
          <pc:docMk/>
          <pc:sldMk cId="4010063240" sldId="375"/>
        </pc:sldMkLst>
        <pc:spChg chg="mod">
          <ac:chgData name="瑛莉菜 羽田" userId="64c7e7a027abc1d1" providerId="LiveId" clId="{EAE40078-431C-4043-92D4-5BB690613766}" dt="2024-09-17T05:46:26.758" v="99" actId="20577"/>
          <ac:spMkLst>
            <pc:docMk/>
            <pc:sldMk cId="4010063240" sldId="375"/>
            <ac:spMk id="2" creationId="{9C6C646A-4932-0ED0-0A88-228322997931}"/>
          </ac:spMkLst>
        </pc:spChg>
        <pc:spChg chg="mod">
          <ac:chgData name="瑛莉菜 羽田" userId="64c7e7a027abc1d1" providerId="LiveId" clId="{EAE40078-431C-4043-92D4-5BB690613766}" dt="2024-09-17T05:46:47.903" v="104"/>
          <ac:spMkLst>
            <pc:docMk/>
            <pc:sldMk cId="4010063240" sldId="375"/>
            <ac:spMk id="10" creationId="{C3C3B70E-4FFF-B141-8B18-557D6A287CFD}"/>
          </ac:spMkLst>
        </pc:spChg>
        <pc:spChg chg="mod">
          <ac:chgData name="瑛莉菜 羽田" userId="64c7e7a027abc1d1" providerId="LiveId" clId="{EAE40078-431C-4043-92D4-5BB690613766}" dt="2024-09-17T05:47:07.751" v="107"/>
          <ac:spMkLst>
            <pc:docMk/>
            <pc:sldMk cId="4010063240" sldId="375"/>
            <ac:spMk id="14" creationId="{4C1CE79F-7A8C-E943-C2CD-9B9D895545B4}"/>
          </ac:spMkLst>
        </pc:spChg>
        <pc:spChg chg="mod">
          <ac:chgData name="瑛莉菜 羽田" userId="64c7e7a027abc1d1" providerId="LiveId" clId="{EAE40078-431C-4043-92D4-5BB690613766}" dt="2024-09-17T05:43:39.180" v="0"/>
          <ac:spMkLst>
            <pc:docMk/>
            <pc:sldMk cId="4010063240" sldId="375"/>
            <ac:spMk id="23" creationId="{00000000-0000-0000-0000-000000000000}"/>
          </ac:spMkLst>
        </pc:spChg>
        <pc:spChg chg="mod">
          <ac:chgData name="瑛莉菜 羽田" userId="64c7e7a027abc1d1" providerId="LiveId" clId="{EAE40078-431C-4043-92D4-5BB690613766}" dt="2024-09-17T05:43:49.457" v="10"/>
          <ac:spMkLst>
            <pc:docMk/>
            <pc:sldMk cId="4010063240" sldId="375"/>
            <ac:spMk id="65" creationId="{00000000-0000-0000-0000-000000000000}"/>
          </ac:spMkLst>
        </pc:spChg>
        <pc:picChg chg="add mod">
          <ac:chgData name="瑛莉菜 羽田" userId="64c7e7a027abc1d1" providerId="LiveId" clId="{EAE40078-431C-4043-92D4-5BB690613766}" dt="2024-09-17T05:47:43.228" v="115" actId="1076"/>
          <ac:picMkLst>
            <pc:docMk/>
            <pc:sldMk cId="4010063240" sldId="375"/>
            <ac:picMk id="5" creationId="{273A92D4-BE1E-0AF1-25E2-8CDC4E1524EA}"/>
          </ac:picMkLst>
        </pc:picChg>
        <pc:picChg chg="del">
          <ac:chgData name="瑛莉菜 羽田" userId="64c7e7a027abc1d1" providerId="LiveId" clId="{EAE40078-431C-4043-92D4-5BB690613766}" dt="2024-09-17T05:47:31.053" v="108" actId="478"/>
          <ac:picMkLst>
            <pc:docMk/>
            <pc:sldMk cId="4010063240" sldId="375"/>
            <ac:picMk id="6" creationId="{1D3B8F25-31AF-B98A-FF43-34585C315B47}"/>
          </ac:picMkLst>
        </pc:picChg>
        <pc:picChg chg="del">
          <ac:chgData name="瑛莉菜 羽田" userId="64c7e7a027abc1d1" providerId="LiveId" clId="{EAE40078-431C-4043-92D4-5BB690613766}" dt="2024-09-17T05:47:31.534" v="109" actId="478"/>
          <ac:picMkLst>
            <pc:docMk/>
            <pc:sldMk cId="4010063240" sldId="375"/>
            <ac:picMk id="8" creationId="{92F581D2-B7F3-73B5-E64E-B4D15D813F8D}"/>
          </ac:picMkLst>
        </pc:picChg>
        <pc:picChg chg="add mod">
          <ac:chgData name="瑛莉菜 羽田" userId="64c7e7a027abc1d1" providerId="LiveId" clId="{EAE40078-431C-4043-92D4-5BB690613766}" dt="2024-09-17T05:48:09.821" v="119" actId="1076"/>
          <ac:picMkLst>
            <pc:docMk/>
            <pc:sldMk cId="4010063240" sldId="375"/>
            <ac:picMk id="9" creationId="{AA2309FC-6FF9-2965-85E9-886595F37472}"/>
          </ac:picMkLst>
        </pc:picChg>
        <pc:picChg chg="del">
          <ac:chgData name="瑛莉菜 羽田" userId="64c7e7a027abc1d1" providerId="LiveId" clId="{EAE40078-431C-4043-92D4-5BB690613766}" dt="2024-09-17T05:47:31.956" v="110" actId="478"/>
          <ac:picMkLst>
            <pc:docMk/>
            <pc:sldMk cId="4010063240" sldId="375"/>
            <ac:picMk id="25" creationId="{37308A80-A757-EB88-F6FB-D20CBA3A1819}"/>
          </ac:picMkLst>
        </pc:picChg>
        <pc:picChg chg="add mod">
          <ac:chgData name="瑛莉菜 羽田" userId="64c7e7a027abc1d1" providerId="LiveId" clId="{EAE40078-431C-4043-92D4-5BB690613766}" dt="2024-09-17T05:48:33.510" v="122" actId="1076"/>
          <ac:picMkLst>
            <pc:docMk/>
            <pc:sldMk cId="4010063240" sldId="375"/>
            <ac:picMk id="29" creationId="{81E8A3F8-0E56-70B4-674A-74C6CC2CC8DF}"/>
          </ac:picMkLst>
        </pc:picChg>
      </pc:sldChg>
    </pc:docChg>
  </pc:docChgLst>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sldChg chg="addSp delSp modSp mod">
        <pc:chgData name="瑛莉菜 羽田" userId="64c7e7a027abc1d1" providerId="LiveId" clId="{60D17FDC-E973-4A76-A60C-8234A0D7DE9B}" dt="2024-09-17T06:08:45.156" v="54" actId="1076"/>
        <pc:sldMkLst>
          <pc:docMk/>
          <pc:sldMk cId="4010063240" sldId="375"/>
        </pc:sldMkLst>
        <pc:spChg chg="mod">
          <ac:chgData name="瑛莉菜 羽田" userId="64c7e7a027abc1d1" providerId="LiveId" clId="{60D17FDC-E973-4A76-A60C-8234A0D7DE9B}" dt="2024-09-17T06:07:15.755" v="37" actId="20577"/>
          <ac:spMkLst>
            <pc:docMk/>
            <pc:sldMk cId="4010063240" sldId="375"/>
            <ac:spMk id="2" creationId="{9C6C646A-4932-0ED0-0A88-228322997931}"/>
          </ac:spMkLst>
        </pc:spChg>
        <pc:spChg chg="mod">
          <ac:chgData name="瑛莉菜 羽田" userId="64c7e7a027abc1d1" providerId="LiveId" clId="{60D17FDC-E973-4A76-A60C-8234A0D7DE9B}" dt="2024-09-17T06:07:42.726" v="42"/>
          <ac:spMkLst>
            <pc:docMk/>
            <pc:sldMk cId="4010063240" sldId="375"/>
            <ac:spMk id="14" creationId="{4C1CE79F-7A8C-E943-C2CD-9B9D895545B4}"/>
          </ac:spMkLst>
        </pc:spChg>
        <pc:spChg chg="mod">
          <ac:chgData name="瑛莉菜 羽田" userId="64c7e7a027abc1d1" providerId="LiveId" clId="{60D17FDC-E973-4A76-A60C-8234A0D7DE9B}" dt="2024-09-17T06:06:40.031" v="0"/>
          <ac:spMkLst>
            <pc:docMk/>
            <pc:sldMk cId="4010063240" sldId="375"/>
            <ac:spMk id="23" creationId="{00000000-0000-0000-0000-000000000000}"/>
          </ac:spMkLst>
        </pc:spChg>
        <pc:spChg chg="mod">
          <ac:chgData name="瑛莉菜 羽田" userId="64c7e7a027abc1d1" providerId="LiveId" clId="{60D17FDC-E973-4A76-A60C-8234A0D7DE9B}" dt="2024-09-17T06:06:57.716" v="11"/>
          <ac:spMkLst>
            <pc:docMk/>
            <pc:sldMk cId="4010063240" sldId="375"/>
            <ac:spMk id="65" creationId="{00000000-0000-0000-0000-000000000000}"/>
          </ac:spMkLst>
        </pc:spChg>
        <pc:picChg chg="del">
          <ac:chgData name="瑛莉菜 羽田" userId="64c7e7a027abc1d1" providerId="LiveId" clId="{60D17FDC-E973-4A76-A60C-8234A0D7DE9B}" dt="2024-09-17T06:07:44.499" v="43" actId="478"/>
          <ac:picMkLst>
            <pc:docMk/>
            <pc:sldMk cId="4010063240" sldId="375"/>
            <ac:picMk id="5" creationId="{E49ABFE5-422E-A870-4DD8-A0824659993B}"/>
          </ac:picMkLst>
        </pc:picChg>
        <pc:picChg chg="add mod">
          <ac:chgData name="瑛莉菜 羽田" userId="64c7e7a027abc1d1" providerId="LiveId" clId="{60D17FDC-E973-4A76-A60C-8234A0D7DE9B}" dt="2024-09-17T06:08:01.395" v="48" actId="1076"/>
          <ac:picMkLst>
            <pc:docMk/>
            <pc:sldMk cId="4010063240" sldId="375"/>
            <ac:picMk id="6" creationId="{3407B1FB-417C-C568-EBB6-260735512B41}"/>
          </ac:picMkLst>
        </pc:picChg>
        <pc:picChg chg="add mod">
          <ac:chgData name="瑛莉菜 羽田" userId="64c7e7a027abc1d1" providerId="LiveId" clId="{60D17FDC-E973-4A76-A60C-8234A0D7DE9B}" dt="2024-09-17T06:08:24.685" v="51" actId="1076"/>
          <ac:picMkLst>
            <pc:docMk/>
            <pc:sldMk cId="4010063240" sldId="375"/>
            <ac:picMk id="8" creationId="{AC7B21F2-5A7F-837B-DD62-AF5C3FC22576}"/>
          </ac:picMkLst>
        </pc:picChg>
        <pc:picChg chg="del">
          <ac:chgData name="瑛莉菜 羽田" userId="64c7e7a027abc1d1" providerId="LiveId" clId="{60D17FDC-E973-4A76-A60C-8234A0D7DE9B}" dt="2024-09-17T06:07:45.282" v="44" actId="478"/>
          <ac:picMkLst>
            <pc:docMk/>
            <pc:sldMk cId="4010063240" sldId="375"/>
            <ac:picMk id="9" creationId="{91C37DFE-C45E-94D3-D19A-DF9524B872C6}"/>
          </ac:picMkLst>
        </pc:picChg>
        <pc:picChg chg="del">
          <ac:chgData name="瑛莉菜 羽田" userId="64c7e7a027abc1d1" providerId="LiveId" clId="{60D17FDC-E973-4A76-A60C-8234A0D7DE9B}" dt="2024-09-17T06:07:45.828" v="45" actId="478"/>
          <ac:picMkLst>
            <pc:docMk/>
            <pc:sldMk cId="4010063240" sldId="375"/>
            <ac:picMk id="33" creationId="{E66B8DA2-E63C-9C74-14D4-7D4A770E6FE3}"/>
          </ac:picMkLst>
        </pc:picChg>
        <pc:picChg chg="add mod">
          <ac:chgData name="瑛莉菜 羽田" userId="64c7e7a027abc1d1" providerId="LiveId" clId="{60D17FDC-E973-4A76-A60C-8234A0D7DE9B}" dt="2024-09-17T06:08:45.156" v="54" actId="1076"/>
          <ac:picMkLst>
            <pc:docMk/>
            <pc:sldMk cId="4010063240" sldId="375"/>
            <ac:picMk id="35" creationId="{86DE9AD0-4461-F869-0EE1-F87077A38384}"/>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C7F7322F-1BCC-4E1D-93CD-BD46F2C46098}"/>
    <pc:docChg chg="undo custSel modSld">
      <pc:chgData name="瑛莉菜 羽田" userId="64c7e7a027abc1d1" providerId="LiveId" clId="{C7F7322F-1BCC-4E1D-93CD-BD46F2C46098}" dt="2024-09-17T07:34:46.459" v="74" actId="1076"/>
      <pc:docMkLst>
        <pc:docMk/>
      </pc:docMkLst>
      <pc:sldChg chg="addSp delSp modSp mod">
        <pc:chgData name="瑛莉菜 羽田" userId="64c7e7a027abc1d1" providerId="LiveId" clId="{C7F7322F-1BCC-4E1D-93CD-BD46F2C46098}" dt="2024-09-17T07:34:46.459" v="74" actId="1076"/>
        <pc:sldMkLst>
          <pc:docMk/>
          <pc:sldMk cId="4010063240" sldId="375"/>
        </pc:sldMkLst>
        <pc:spChg chg="mod">
          <ac:chgData name="瑛莉菜 羽田" userId="64c7e7a027abc1d1" providerId="LiveId" clId="{C7F7322F-1BCC-4E1D-93CD-BD46F2C46098}" dt="2024-09-17T07:33:37.543" v="53" actId="20577"/>
          <ac:spMkLst>
            <pc:docMk/>
            <pc:sldMk cId="4010063240" sldId="375"/>
            <ac:spMk id="2" creationId="{9C6C646A-4932-0ED0-0A88-228322997931}"/>
          </ac:spMkLst>
        </pc:spChg>
        <pc:spChg chg="mod">
          <ac:chgData name="瑛莉菜 羽田" userId="64c7e7a027abc1d1" providerId="LiveId" clId="{C7F7322F-1BCC-4E1D-93CD-BD46F2C46098}" dt="2024-09-17T07:33:58.887" v="58"/>
          <ac:spMkLst>
            <pc:docMk/>
            <pc:sldMk cId="4010063240" sldId="375"/>
            <ac:spMk id="14" creationId="{4C1CE79F-7A8C-E943-C2CD-9B9D895545B4}"/>
          </ac:spMkLst>
        </pc:spChg>
        <pc:spChg chg="mod">
          <ac:chgData name="瑛莉菜 羽田" userId="64c7e7a027abc1d1" providerId="LiveId" clId="{C7F7322F-1BCC-4E1D-93CD-BD46F2C46098}" dt="2024-09-17T07:33:01.758" v="17" actId="20577"/>
          <ac:spMkLst>
            <pc:docMk/>
            <pc:sldMk cId="4010063240" sldId="375"/>
            <ac:spMk id="23" creationId="{00000000-0000-0000-0000-000000000000}"/>
          </ac:spMkLst>
        </pc:spChg>
        <pc:spChg chg="mod">
          <ac:chgData name="瑛莉菜 羽田" userId="64c7e7a027abc1d1" providerId="LiveId" clId="{C7F7322F-1BCC-4E1D-93CD-BD46F2C46098}" dt="2024-09-17T07:33:10.384" v="27"/>
          <ac:spMkLst>
            <pc:docMk/>
            <pc:sldMk cId="4010063240" sldId="375"/>
            <ac:spMk id="65" creationId="{00000000-0000-0000-0000-000000000000}"/>
          </ac:spMkLst>
        </pc:spChg>
        <pc:picChg chg="del">
          <ac:chgData name="瑛莉菜 羽田" userId="64c7e7a027abc1d1" providerId="LiveId" clId="{C7F7322F-1BCC-4E1D-93CD-BD46F2C46098}" dt="2024-09-17T07:34:00.667" v="59" actId="478"/>
          <ac:picMkLst>
            <pc:docMk/>
            <pc:sldMk cId="4010063240" sldId="375"/>
            <ac:picMk id="5" creationId="{A3C720BA-A877-1F7F-753A-10249FA64103}"/>
          </ac:picMkLst>
        </pc:picChg>
        <pc:picChg chg="add mod">
          <ac:chgData name="瑛莉菜 羽田" userId="64c7e7a027abc1d1" providerId="LiveId" clId="{C7F7322F-1BCC-4E1D-93CD-BD46F2C46098}" dt="2024-09-17T07:34:18.796" v="65" actId="14100"/>
          <ac:picMkLst>
            <pc:docMk/>
            <pc:sldMk cId="4010063240" sldId="375"/>
            <ac:picMk id="6" creationId="{E643823C-AE19-842C-DC4B-B23315CF9EFB}"/>
          </ac:picMkLst>
        </pc:picChg>
        <pc:picChg chg="add mod">
          <ac:chgData name="瑛莉菜 羽田" userId="64c7e7a027abc1d1" providerId="LiveId" clId="{C7F7322F-1BCC-4E1D-93CD-BD46F2C46098}" dt="2024-09-17T07:34:36.287" v="70" actId="1076"/>
          <ac:picMkLst>
            <pc:docMk/>
            <pc:sldMk cId="4010063240" sldId="375"/>
            <ac:picMk id="8" creationId="{E4383CA6-7662-4152-798E-10C6F1927AC3}"/>
          </ac:picMkLst>
        </pc:picChg>
        <pc:picChg chg="del">
          <ac:chgData name="瑛莉菜 羽田" userId="64c7e7a027abc1d1" providerId="LiveId" clId="{C7F7322F-1BCC-4E1D-93CD-BD46F2C46098}" dt="2024-09-17T07:34:01.115" v="60" actId="478"/>
          <ac:picMkLst>
            <pc:docMk/>
            <pc:sldMk cId="4010063240" sldId="375"/>
            <ac:picMk id="9" creationId="{B261DC77-7634-623E-4ACF-EA768D231494}"/>
          </ac:picMkLst>
        </pc:picChg>
        <pc:picChg chg="add mod">
          <ac:chgData name="瑛莉菜 羽田" userId="64c7e7a027abc1d1" providerId="LiveId" clId="{C7F7322F-1BCC-4E1D-93CD-BD46F2C46098}" dt="2024-09-17T07:34:46.459" v="74" actId="1076"/>
          <ac:picMkLst>
            <pc:docMk/>
            <pc:sldMk cId="4010063240" sldId="375"/>
            <ac:picMk id="39" creationId="{CE1A8199-2CE6-3768-038F-BD234AD40C28}"/>
          </ac:picMkLst>
        </pc:picChg>
      </pc:sldChg>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sldChg chg="addSp delSp modSp mod">
        <pc:chgData name="瑛莉菜 羽田" userId="64c7e7a027abc1d1" providerId="LiveId" clId="{6C3C791C-C15B-42CE-BB2D-EA51D3E06E42}" dt="2024-09-17T04:23:40.027" v="45" actId="1076"/>
        <pc:sldMkLst>
          <pc:docMk/>
          <pc:sldMk cId="4010063240" sldId="375"/>
        </pc:sldMkLst>
        <pc:spChg chg="mod">
          <ac:chgData name="瑛莉菜 羽田" userId="64c7e7a027abc1d1" providerId="LiveId" clId="{6C3C791C-C15B-42CE-BB2D-EA51D3E06E42}" dt="2024-09-17T04:20:39.123" v="11"/>
          <ac:spMkLst>
            <pc:docMk/>
            <pc:sldMk cId="4010063240" sldId="375"/>
            <ac:spMk id="2" creationId="{9C6C646A-4932-0ED0-0A88-228322997931}"/>
          </ac:spMkLst>
        </pc:spChg>
        <pc:spChg chg="mod">
          <ac:chgData name="瑛莉菜 羽田" userId="64c7e7a027abc1d1" providerId="LiveId" clId="{6C3C791C-C15B-42CE-BB2D-EA51D3E06E42}" dt="2024-09-17T04:21:02.274" v="23"/>
          <ac:spMkLst>
            <pc:docMk/>
            <pc:sldMk cId="4010063240" sldId="375"/>
            <ac:spMk id="10" creationId="{C3C3B70E-4FFF-B141-8B18-557D6A287CFD}"/>
          </ac:spMkLst>
        </pc:spChg>
        <pc:spChg chg="mod">
          <ac:chgData name="瑛莉菜 羽田" userId="64c7e7a027abc1d1" providerId="LiveId" clId="{6C3C791C-C15B-42CE-BB2D-EA51D3E06E42}" dt="2024-09-17T04:21:34.446" v="29" actId="20577"/>
          <ac:spMkLst>
            <pc:docMk/>
            <pc:sldMk cId="4010063240" sldId="375"/>
            <ac:spMk id="14" creationId="{4C1CE79F-7A8C-E943-C2CD-9B9D895545B4}"/>
          </ac:spMkLst>
        </pc:spChg>
        <pc:spChg chg="mod">
          <ac:chgData name="瑛莉菜 羽田" userId="64c7e7a027abc1d1" providerId="LiveId" clId="{6C3C791C-C15B-42CE-BB2D-EA51D3E06E42}" dt="2024-09-17T04:20:22.925" v="0"/>
          <ac:spMkLst>
            <pc:docMk/>
            <pc:sldMk cId="4010063240" sldId="375"/>
            <ac:spMk id="23" creationId="{00000000-0000-0000-0000-000000000000}"/>
          </ac:spMkLst>
        </pc:spChg>
        <pc:spChg chg="mod">
          <ac:chgData name="瑛莉菜 羽田" userId="64c7e7a027abc1d1" providerId="LiveId" clId="{6C3C791C-C15B-42CE-BB2D-EA51D3E06E42}" dt="2024-09-17T04:20:30.650" v="10"/>
          <ac:spMkLst>
            <pc:docMk/>
            <pc:sldMk cId="4010063240" sldId="375"/>
            <ac:spMk id="65" creationId="{00000000-0000-0000-0000-000000000000}"/>
          </ac:spMkLst>
        </pc:spChg>
        <pc:spChg chg="mod">
          <ac:chgData name="瑛莉菜 羽田" userId="64c7e7a027abc1d1" providerId="LiveId" clId="{6C3C791C-C15B-42CE-BB2D-EA51D3E06E42}" dt="2024-09-17T04:20:53.584" v="15"/>
          <ac:spMkLst>
            <pc:docMk/>
            <pc:sldMk cId="4010063240" sldId="375"/>
            <ac:spMk id="69" creationId="{00000000-0000-0000-0000-000000000000}"/>
          </ac:spMkLst>
        </pc:spChg>
        <pc:picChg chg="del">
          <ac:chgData name="瑛莉菜 羽田" userId="64c7e7a027abc1d1" providerId="LiveId" clId="{6C3C791C-C15B-42CE-BB2D-EA51D3E06E42}" dt="2024-09-17T04:21:37.546" v="30" actId="478"/>
          <ac:picMkLst>
            <pc:docMk/>
            <pc:sldMk cId="4010063240" sldId="375"/>
            <ac:picMk id="5" creationId="{63EC2E3A-CEB5-D8AD-BCE8-1471E7D3CCAE}"/>
          </ac:picMkLst>
        </pc:picChg>
        <pc:picChg chg="add mod">
          <ac:chgData name="瑛莉菜 羽田" userId="64c7e7a027abc1d1" providerId="LiveId" clId="{6C3C791C-C15B-42CE-BB2D-EA51D3E06E42}" dt="2024-09-17T04:21:53.736" v="36" actId="1076"/>
          <ac:picMkLst>
            <pc:docMk/>
            <pc:sldMk cId="4010063240" sldId="375"/>
            <ac:picMk id="6" creationId="{C096BC98-588C-16DA-1752-39593732E04E}"/>
          </ac:picMkLst>
        </pc:picChg>
        <pc:picChg chg="add mod">
          <ac:chgData name="瑛莉菜 羽田" userId="64c7e7a027abc1d1" providerId="LiveId" clId="{6C3C791C-C15B-42CE-BB2D-EA51D3E06E42}" dt="2024-09-17T04:22:13.735" v="39" actId="1076"/>
          <ac:picMkLst>
            <pc:docMk/>
            <pc:sldMk cId="4010063240" sldId="375"/>
            <ac:picMk id="8" creationId="{AE19BFE1-CCC3-BE9F-4FC1-E4D7E8947CC6}"/>
          </ac:picMkLst>
        </pc:picChg>
        <pc:picChg chg="del">
          <ac:chgData name="瑛莉菜 羽田" userId="64c7e7a027abc1d1" providerId="LiveId" clId="{6C3C791C-C15B-42CE-BB2D-EA51D3E06E42}" dt="2024-09-17T04:21:37.969" v="31" actId="478"/>
          <ac:picMkLst>
            <pc:docMk/>
            <pc:sldMk cId="4010063240" sldId="375"/>
            <ac:picMk id="9" creationId="{836AC112-1591-B223-F3D2-8E13AAF06FF2}"/>
          </ac:picMkLst>
        </pc:picChg>
        <pc:picChg chg="add mod">
          <ac:chgData name="瑛莉菜 羽田" userId="64c7e7a027abc1d1" providerId="LiveId" clId="{6C3C791C-C15B-42CE-BB2D-EA51D3E06E42}" dt="2024-09-17T04:23:40.027" v="45" actId="1076"/>
          <ac:picMkLst>
            <pc:docMk/>
            <pc:sldMk cId="4010063240" sldId="375"/>
            <ac:picMk id="25" creationId="{24E5A28D-E3E9-A823-055B-A9641B87B29E}"/>
          </ac:picMkLst>
        </pc:picChg>
        <pc:picChg chg="add mod">
          <ac:chgData name="瑛莉菜 羽田" userId="64c7e7a027abc1d1" providerId="LiveId" clId="{6C3C791C-C15B-42CE-BB2D-EA51D3E06E42}" dt="2024-09-17T04:23:17.882" v="44" actId="1076"/>
          <ac:picMkLst>
            <pc:docMk/>
            <pc:sldMk cId="4010063240" sldId="375"/>
            <ac:picMk id="31" creationId="{DED4ACDC-068A-7D36-4B10-BB2729E3370D}"/>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sldChg chg="addSp delSp modSp mod">
        <pc:chgData name="瑛莉菜 羽田" userId="64c7e7a027abc1d1" providerId="LiveId" clId="{140D5755-3A75-48A3-9B14-BD98E800F7F3}" dt="2024-09-17T04:19:35.599" v="56" actId="1076"/>
        <pc:sldMkLst>
          <pc:docMk/>
          <pc:sldMk cId="4010063240" sldId="375"/>
        </pc:sldMkLst>
        <pc:spChg chg="mod">
          <ac:chgData name="瑛莉菜 羽田" userId="64c7e7a027abc1d1" providerId="LiveId" clId="{140D5755-3A75-48A3-9B14-BD98E800F7F3}" dt="2024-09-17T04:17:01.769" v="32"/>
          <ac:spMkLst>
            <pc:docMk/>
            <pc:sldMk cId="4010063240" sldId="375"/>
            <ac:spMk id="2" creationId="{9C6C646A-4932-0ED0-0A88-228322997931}"/>
          </ac:spMkLst>
        </pc:spChg>
        <pc:spChg chg="mod">
          <ac:chgData name="瑛莉菜 羽田" userId="64c7e7a027abc1d1" providerId="LiveId" clId="{140D5755-3A75-48A3-9B14-BD98E800F7F3}" dt="2024-09-17T04:16:55.441" v="31"/>
          <ac:spMkLst>
            <pc:docMk/>
            <pc:sldMk cId="4010063240" sldId="375"/>
            <ac:spMk id="10" creationId="{C3C3B70E-4FFF-B141-8B18-557D6A287CFD}"/>
          </ac:spMkLst>
        </pc:spChg>
        <pc:spChg chg="mod">
          <ac:chgData name="瑛莉菜 羽田" userId="64c7e7a027abc1d1" providerId="LiveId" clId="{140D5755-3A75-48A3-9B14-BD98E800F7F3}" dt="2024-09-17T04:18:28.869" v="40" actId="20577"/>
          <ac:spMkLst>
            <pc:docMk/>
            <pc:sldMk cId="4010063240" sldId="375"/>
            <ac:spMk id="14" creationId="{4C1CE79F-7A8C-E943-C2CD-9B9D895545B4}"/>
          </ac:spMkLst>
        </pc:spChg>
        <pc:spChg chg="mod">
          <ac:chgData name="瑛莉菜 羽田" userId="64c7e7a027abc1d1" providerId="LiveId" clId="{140D5755-3A75-48A3-9B14-BD98E800F7F3}" dt="2024-09-17T04:16:29.513" v="6"/>
          <ac:spMkLst>
            <pc:docMk/>
            <pc:sldMk cId="4010063240" sldId="375"/>
            <ac:spMk id="23" creationId="{00000000-0000-0000-0000-000000000000}"/>
          </ac:spMkLst>
        </pc:spChg>
        <pc:spChg chg="mod">
          <ac:chgData name="瑛莉菜 羽田" userId="64c7e7a027abc1d1" providerId="LiveId" clId="{140D5755-3A75-48A3-9B14-BD98E800F7F3}" dt="2024-09-17T04:16:39.768" v="16"/>
          <ac:spMkLst>
            <pc:docMk/>
            <pc:sldMk cId="4010063240" sldId="375"/>
            <ac:spMk id="65" creationId="{00000000-0000-0000-0000-000000000000}"/>
          </ac:spMkLst>
        </pc:spChg>
        <pc:spChg chg="mod">
          <ac:chgData name="瑛莉菜 羽田" userId="64c7e7a027abc1d1" providerId="LiveId" clId="{140D5755-3A75-48A3-9B14-BD98E800F7F3}" dt="2024-09-17T04:16:47.773" v="26" actId="20577"/>
          <ac:spMkLst>
            <pc:docMk/>
            <pc:sldMk cId="4010063240" sldId="375"/>
            <ac:spMk id="69" creationId="{00000000-0000-0000-0000-000000000000}"/>
          </ac:spMkLst>
        </pc:spChg>
        <pc:picChg chg="add mod">
          <ac:chgData name="瑛莉菜 羽田" userId="64c7e7a027abc1d1" providerId="LiveId" clId="{140D5755-3A75-48A3-9B14-BD98E800F7F3}" dt="2024-09-17T04:19:01.975" v="50" actId="14100"/>
          <ac:picMkLst>
            <pc:docMk/>
            <pc:sldMk cId="4010063240" sldId="375"/>
            <ac:picMk id="5" creationId="{63EC2E3A-CEB5-D8AD-BCE8-1471E7D3CCAE}"/>
          </ac:picMkLst>
        </pc:picChg>
        <pc:picChg chg="del">
          <ac:chgData name="瑛莉菜 羽田" userId="64c7e7a027abc1d1" providerId="LiveId" clId="{140D5755-3A75-48A3-9B14-BD98E800F7F3}" dt="2024-09-17T04:18:47.935" v="41" actId="478"/>
          <ac:picMkLst>
            <pc:docMk/>
            <pc:sldMk cId="4010063240" sldId="375"/>
            <ac:picMk id="6" creationId="{FC04821E-E713-3085-D8D8-780ED2BEC72F}"/>
          </ac:picMkLst>
        </pc:picChg>
        <pc:picChg chg="del">
          <ac:chgData name="瑛莉菜 羽田" userId="64c7e7a027abc1d1" providerId="LiveId" clId="{140D5755-3A75-48A3-9B14-BD98E800F7F3}" dt="2024-09-17T04:18:48.534" v="42" actId="478"/>
          <ac:picMkLst>
            <pc:docMk/>
            <pc:sldMk cId="4010063240" sldId="375"/>
            <ac:picMk id="8" creationId="{6C9FA172-6BA3-8ABF-5587-942BC047BA35}"/>
          </ac:picMkLst>
        </pc:picChg>
        <pc:picChg chg="add mod">
          <ac:chgData name="瑛莉菜 羽田" userId="64c7e7a027abc1d1" providerId="LiveId" clId="{140D5755-3A75-48A3-9B14-BD98E800F7F3}" dt="2024-09-17T04:19:35.599" v="56" actId="1076"/>
          <ac:picMkLst>
            <pc:docMk/>
            <pc:sldMk cId="4010063240" sldId="375"/>
            <ac:picMk id="9" creationId="{836AC112-1591-B223-F3D2-8E13AAF06FF2}"/>
          </ac:picMkLst>
        </pc:picChg>
        <pc:picChg chg="del">
          <ac:chgData name="瑛莉菜 羽田" userId="64c7e7a027abc1d1" providerId="LiveId" clId="{140D5755-3A75-48A3-9B14-BD98E800F7F3}" dt="2024-09-17T04:18:48.958" v="43" actId="478"/>
          <ac:picMkLst>
            <pc:docMk/>
            <pc:sldMk cId="4010063240" sldId="375"/>
            <ac:picMk id="25" creationId="{4EEE86D0-F002-9473-D23B-374F7DA8C485}"/>
          </ac:picMkLst>
        </pc:picChg>
      </pc:sldChg>
    </pc:docChg>
  </pc:docChgLst>
  <pc:docChgLst>
    <pc:chgData name="瑛莉菜 羽田" userId="64c7e7a027abc1d1" providerId="LiveId" clId="{9353FEDC-00AD-455D-9E6D-A92807E3814C}"/>
    <pc:docChg chg="custSel modSld">
      <pc:chgData name="瑛莉菜 羽田" userId="64c7e7a027abc1d1" providerId="LiveId" clId="{9353FEDC-00AD-455D-9E6D-A92807E3814C}" dt="2024-09-17T07:21:58.954" v="71" actId="1076"/>
      <pc:docMkLst>
        <pc:docMk/>
      </pc:docMkLst>
      <pc:sldChg chg="addSp delSp modSp mod">
        <pc:chgData name="瑛莉菜 羽田" userId="64c7e7a027abc1d1" providerId="LiveId" clId="{9353FEDC-00AD-455D-9E6D-A92807E3814C}" dt="2024-09-17T07:21:58.954" v="71" actId="1076"/>
        <pc:sldMkLst>
          <pc:docMk/>
          <pc:sldMk cId="4010063240" sldId="375"/>
        </pc:sldMkLst>
        <pc:spChg chg="mod">
          <ac:chgData name="瑛莉菜 羽田" userId="64c7e7a027abc1d1" providerId="LiveId" clId="{9353FEDC-00AD-455D-9E6D-A92807E3814C}" dt="2024-09-17T07:20:48.250" v="44"/>
          <ac:spMkLst>
            <pc:docMk/>
            <pc:sldMk cId="4010063240" sldId="375"/>
            <ac:spMk id="2" creationId="{9C6C646A-4932-0ED0-0A88-228322997931}"/>
          </ac:spMkLst>
        </pc:spChg>
        <pc:spChg chg="mod">
          <ac:chgData name="瑛莉菜 羽田" userId="64c7e7a027abc1d1" providerId="LiveId" clId="{9353FEDC-00AD-455D-9E6D-A92807E3814C}" dt="2024-09-17T07:20:42.760" v="43"/>
          <ac:spMkLst>
            <pc:docMk/>
            <pc:sldMk cId="4010063240" sldId="375"/>
            <ac:spMk id="10" creationId="{C3C3B70E-4FFF-B141-8B18-557D6A287CFD}"/>
          </ac:spMkLst>
        </pc:spChg>
        <pc:spChg chg="mod">
          <ac:chgData name="瑛莉菜 羽田" userId="64c7e7a027abc1d1" providerId="LiveId" clId="{9353FEDC-00AD-455D-9E6D-A92807E3814C}" dt="2024-09-17T07:21:03.308" v="57" actId="1076"/>
          <ac:spMkLst>
            <pc:docMk/>
            <pc:sldMk cId="4010063240" sldId="375"/>
            <ac:spMk id="14" creationId="{4C1CE79F-7A8C-E943-C2CD-9B9D895545B4}"/>
          </ac:spMkLst>
        </pc:spChg>
        <pc:spChg chg="mod">
          <ac:chgData name="瑛莉菜 羽田" userId="64c7e7a027abc1d1" providerId="LiveId" clId="{9353FEDC-00AD-455D-9E6D-A92807E3814C}" dt="2024-09-17T07:20:26.907" v="21" actId="20577"/>
          <ac:spMkLst>
            <pc:docMk/>
            <pc:sldMk cId="4010063240" sldId="375"/>
            <ac:spMk id="23" creationId="{00000000-0000-0000-0000-000000000000}"/>
          </ac:spMkLst>
        </pc:spChg>
        <pc:spChg chg="mod">
          <ac:chgData name="瑛莉菜 羽田" userId="64c7e7a027abc1d1" providerId="LiveId" clId="{9353FEDC-00AD-455D-9E6D-A92807E3814C}" dt="2024-09-17T07:20:34.259" v="31"/>
          <ac:spMkLst>
            <pc:docMk/>
            <pc:sldMk cId="4010063240" sldId="375"/>
            <ac:spMk id="65" creationId="{00000000-0000-0000-0000-000000000000}"/>
          </ac:spMkLst>
        </pc:spChg>
        <pc:picChg chg="del">
          <ac:chgData name="瑛莉菜 羽田" userId="64c7e7a027abc1d1" providerId="LiveId" clId="{9353FEDC-00AD-455D-9E6D-A92807E3814C}" dt="2024-09-17T07:21:05.492" v="58" actId="478"/>
          <ac:picMkLst>
            <pc:docMk/>
            <pc:sldMk cId="4010063240" sldId="375"/>
            <ac:picMk id="5" creationId="{C47C2E68-351D-1F12-FB40-C7B3CA382099}"/>
          </ac:picMkLst>
        </pc:picChg>
        <pc:picChg chg="add mod">
          <ac:chgData name="瑛莉菜 羽田" userId="64c7e7a027abc1d1" providerId="LiveId" clId="{9353FEDC-00AD-455D-9E6D-A92807E3814C}" dt="2024-09-17T07:21:24.881" v="64" actId="1076"/>
          <ac:picMkLst>
            <pc:docMk/>
            <pc:sldMk cId="4010063240" sldId="375"/>
            <ac:picMk id="6" creationId="{C02D68EF-A323-E5E7-0834-EC03EEA53735}"/>
          </ac:picMkLst>
        </pc:picChg>
        <pc:picChg chg="add mod">
          <ac:chgData name="瑛莉菜 羽田" userId="64c7e7a027abc1d1" providerId="LiveId" clId="{9353FEDC-00AD-455D-9E6D-A92807E3814C}" dt="2024-09-17T07:21:48.033" v="67" actId="1076"/>
          <ac:picMkLst>
            <pc:docMk/>
            <pc:sldMk cId="4010063240" sldId="375"/>
            <ac:picMk id="8" creationId="{CC02E6F9-A9FC-08B7-2E04-6635A58611BA}"/>
          </ac:picMkLst>
        </pc:picChg>
        <pc:picChg chg="del">
          <ac:chgData name="瑛莉菜 羽田" userId="64c7e7a027abc1d1" providerId="LiveId" clId="{9353FEDC-00AD-455D-9E6D-A92807E3814C}" dt="2024-09-17T07:21:06.040" v="59" actId="478"/>
          <ac:picMkLst>
            <pc:docMk/>
            <pc:sldMk cId="4010063240" sldId="375"/>
            <ac:picMk id="9" creationId="{A08FAE50-6078-F264-7CE0-D0A62F4573AC}"/>
          </ac:picMkLst>
        </pc:picChg>
        <pc:picChg chg="add mod">
          <ac:chgData name="瑛莉菜 羽田" userId="64c7e7a027abc1d1" providerId="LiveId" clId="{9353FEDC-00AD-455D-9E6D-A92807E3814C}" dt="2024-09-17T07:21:58.954" v="71" actId="1076"/>
          <ac:picMkLst>
            <pc:docMk/>
            <pc:sldMk cId="4010063240" sldId="375"/>
            <ac:picMk id="33" creationId="{9749C0D3-476A-2525-25AC-5A28BD82A413}"/>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 Type="http://schemas.openxmlformats.org/officeDocument/2006/relationships/image" Target="../media/image1.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i="0" dirty="0">
                <a:solidFill>
                  <a:srgbClr val="333333"/>
                </a:solidFill>
                <a:effectLst/>
                <a:latin typeface="Meiryo" panose="020B0604030504040204" pitchFamily="50" charset="-128"/>
                <a:ea typeface="Meiryo" panose="020B0604030504040204" pitchFamily="50" charset="-128"/>
              </a:rPr>
              <a:t>厚手コットンマルシェバッグ（</a:t>
            </a:r>
            <a:r>
              <a:rPr lang="en-US" altLang="ja-JP" sz="1600" b="1" i="0" dirty="0">
                <a:solidFill>
                  <a:srgbClr val="333333"/>
                </a:solidFill>
                <a:effectLst/>
                <a:latin typeface="Meiryo" panose="020B0604030504040204" pitchFamily="50" charset="-128"/>
                <a:ea typeface="Meiryo" panose="020B0604030504040204" pitchFamily="50" charset="-128"/>
              </a:rPr>
              <a:t>L</a:t>
            </a:r>
            <a:r>
              <a:rPr lang="ja-JP" altLang="en-US" sz="1600" b="1" i="0" dirty="0">
                <a:solidFill>
                  <a:srgbClr val="333333"/>
                </a:solidFill>
                <a:effectLst/>
                <a:latin typeface="Meiryo" panose="020B0604030504040204" pitchFamily="50" charset="-128"/>
                <a:ea typeface="Meiryo" panose="020B0604030504040204" pitchFamily="50"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H430×W450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印刷・熱転写印刷</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dirty="0">
                <a:solidFill>
                  <a:srgbClr val="333333"/>
                </a:solidFill>
                <a:effectLst/>
                <a:latin typeface="Meiryo" panose="020B0604030504040204" pitchFamily="50" charset="-128"/>
                <a:ea typeface="Meiryo" panose="020B0604030504040204" pitchFamily="50" charset="-128"/>
              </a:rPr>
              <a:t>シルク・パッド印刷範囲：</a:t>
            </a:r>
            <a:r>
              <a:rPr lang="en-US" altLang="ja-JP" sz="1000" b="0" i="0" dirty="0">
                <a:solidFill>
                  <a:srgbClr val="333333"/>
                </a:solidFill>
                <a:effectLst/>
                <a:latin typeface="Meiryo" panose="020B0604030504040204" pitchFamily="50" charset="-128"/>
                <a:ea typeface="Meiryo" panose="020B0604030504040204" pitchFamily="50" charset="-128"/>
              </a:rPr>
              <a:t>W250×H250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br>
              <a:rPr lang="ja-JP" altLang="en-US" sz="1000" dirty="0"/>
            </a:br>
            <a:r>
              <a:rPr lang="ja-JP" altLang="en-US" sz="1000" b="0" i="0" dirty="0">
                <a:solidFill>
                  <a:srgbClr val="333333"/>
                </a:solidFill>
                <a:effectLst/>
                <a:latin typeface="Meiryo" panose="020B0604030504040204" pitchFamily="50" charset="-128"/>
                <a:ea typeface="Meiryo" panose="020B0604030504040204" pitchFamily="50" charset="-128"/>
              </a:rPr>
              <a:t>熱転写印刷範囲：</a:t>
            </a:r>
            <a:r>
              <a:rPr lang="en-US" altLang="ja-JP" sz="1000" b="0" i="0" dirty="0">
                <a:solidFill>
                  <a:srgbClr val="333333"/>
                </a:solidFill>
                <a:effectLst/>
                <a:latin typeface="Meiryo" panose="020B0604030504040204" pitchFamily="50" charset="-128"/>
                <a:ea typeface="Meiryo" panose="020B0604030504040204" pitchFamily="50" charset="-128"/>
              </a:rPr>
              <a:t>S</a:t>
            </a:r>
            <a:r>
              <a:rPr lang="ja-JP" altLang="en-US" sz="1000" b="0" i="0" dirty="0">
                <a:solidFill>
                  <a:srgbClr val="333333"/>
                </a:solidFill>
                <a:effectLst/>
                <a:latin typeface="Meiryo" panose="020B0604030504040204" pitchFamily="50" charset="-128"/>
                <a:ea typeface="Meiryo" panose="020B0604030504040204" pitchFamily="50" charset="-128"/>
              </a:rPr>
              <a:t>サイズ：</a:t>
            </a:r>
            <a:r>
              <a:rPr lang="en-US" altLang="ja-JP" sz="1000" b="0" i="0" dirty="0">
                <a:solidFill>
                  <a:srgbClr val="333333"/>
                </a:solidFill>
                <a:effectLst/>
                <a:latin typeface="Meiryo" panose="020B0604030504040204" pitchFamily="50" charset="-128"/>
                <a:ea typeface="Meiryo" panose="020B0604030504040204" pitchFamily="50" charset="-128"/>
              </a:rPr>
              <a:t>W100×H100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a:p>
            <a:pPr algn="l"/>
            <a:r>
              <a:rPr lang="ja-JP" altLang="en-US" sz="1000" dirty="0">
                <a:solidFill>
                  <a:srgbClr val="333333"/>
                </a:solidFill>
                <a:latin typeface="Meiryo" panose="020B0604030504040204" pitchFamily="50" charset="-128"/>
                <a:ea typeface="Meiryo" panose="020B0604030504040204" pitchFamily="50" charset="-128"/>
              </a:rPr>
              <a:t>                       </a:t>
            </a:r>
            <a:r>
              <a:rPr lang="ja-JP" altLang="en-US" sz="1000" b="0" i="0" dirty="0">
                <a:solidFill>
                  <a:srgbClr val="333333"/>
                </a:solidFill>
                <a:effectLst/>
                <a:latin typeface="Meiryo" panose="020B0604030504040204" pitchFamily="50" charset="-128"/>
                <a:ea typeface="Meiryo" panose="020B0604030504040204" pitchFamily="50" charset="-128"/>
              </a:rPr>
              <a:t>最大サイズ：</a:t>
            </a:r>
            <a:r>
              <a:rPr lang="en-US" altLang="ja-JP" sz="1000" b="0" i="0" dirty="0">
                <a:solidFill>
                  <a:srgbClr val="333333"/>
                </a:solidFill>
                <a:effectLst/>
                <a:latin typeface="Meiryo" panose="020B0604030504040204" pitchFamily="50" charset="-128"/>
                <a:ea typeface="Meiryo" panose="020B0604030504040204" pitchFamily="50" charset="-128"/>
              </a:rPr>
              <a:t>W250×H250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コットン</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580763" y="5847818"/>
            <a:ext cx="5396131" cy="400110"/>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お買い物バッグにも日用バッグにも使える温かみのあるコットン生地のバッグです。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印刷範囲が大きくとれるのも魅力的なカジュアルコーディネートでも活躍が期待できます。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9"/>
          <a:stretch>
            <a:fillRect/>
          </a:stretch>
        </p:blipFill>
        <p:spPr>
          <a:xfrm>
            <a:off x="3849881" y="3013216"/>
            <a:ext cx="575209" cy="236851"/>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20"/>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1"/>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2"/>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3"/>
          <a:stretch>
            <a:fillRect/>
          </a:stretch>
        </p:blipFill>
        <p:spPr>
          <a:xfrm>
            <a:off x="3986029" y="2181747"/>
            <a:ext cx="681132" cy="376290"/>
          </a:xfrm>
          <a:prstGeom prst="rect">
            <a:avLst/>
          </a:prstGeom>
        </p:spPr>
      </p:pic>
      <p:pic>
        <p:nvPicPr>
          <p:cNvPr id="5" name="図 4">
            <a:extLst>
              <a:ext uri="{FF2B5EF4-FFF2-40B4-BE49-F238E27FC236}">
                <a16:creationId xmlns:a16="http://schemas.microsoft.com/office/drawing/2014/main" id="{2CA41B9E-21AB-8117-1B6B-92458F76226C}"/>
              </a:ext>
            </a:extLst>
          </p:cNvPr>
          <p:cNvPicPr>
            <a:picLocks noChangeAspect="1"/>
          </p:cNvPicPr>
          <p:nvPr/>
        </p:nvPicPr>
        <p:blipFill>
          <a:blip r:embed="rId24"/>
          <a:stretch>
            <a:fillRect/>
          </a:stretch>
        </p:blipFill>
        <p:spPr>
          <a:xfrm>
            <a:off x="592606" y="990290"/>
            <a:ext cx="3297539" cy="3311072"/>
          </a:xfrm>
          <a:prstGeom prst="rect">
            <a:avLst/>
          </a:prstGeom>
        </p:spPr>
      </p:pic>
      <p:pic>
        <p:nvPicPr>
          <p:cNvPr id="9" name="図 8">
            <a:extLst>
              <a:ext uri="{FF2B5EF4-FFF2-40B4-BE49-F238E27FC236}">
                <a16:creationId xmlns:a16="http://schemas.microsoft.com/office/drawing/2014/main" id="{CEA204C9-5AA5-2E37-779C-C4E66ACD3E1F}"/>
              </a:ext>
            </a:extLst>
          </p:cNvPr>
          <p:cNvPicPr>
            <a:picLocks noChangeAspect="1"/>
          </p:cNvPicPr>
          <p:nvPr/>
        </p:nvPicPr>
        <p:blipFill>
          <a:blip r:embed="rId25"/>
          <a:stretch>
            <a:fillRect/>
          </a:stretch>
        </p:blipFill>
        <p:spPr>
          <a:xfrm>
            <a:off x="4357723" y="2463268"/>
            <a:ext cx="1358544" cy="2191000"/>
          </a:xfrm>
          <a:prstGeom prst="rect">
            <a:avLst/>
          </a:prstGeom>
        </p:spPr>
      </p:pic>
      <p:pic>
        <p:nvPicPr>
          <p:cNvPr id="40" name="図 39">
            <a:extLst>
              <a:ext uri="{FF2B5EF4-FFF2-40B4-BE49-F238E27FC236}">
                <a16:creationId xmlns:a16="http://schemas.microsoft.com/office/drawing/2014/main" id="{0ECBA451-12E2-1C59-10C5-1671708AEE25}"/>
              </a:ext>
            </a:extLst>
          </p:cNvPr>
          <p:cNvPicPr>
            <a:picLocks noChangeAspect="1"/>
          </p:cNvPicPr>
          <p:nvPr/>
        </p:nvPicPr>
        <p:blipFill>
          <a:blip r:embed="rId26"/>
          <a:stretch>
            <a:fillRect/>
          </a:stretch>
        </p:blipFill>
        <p:spPr>
          <a:xfrm flipV="1">
            <a:off x="4012809" y="2495964"/>
            <a:ext cx="534587" cy="133647"/>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18533</TotalTime>
  <Words>193</Words>
  <Application>Microsoft Office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2024-09-17T07:48:46Z</dcterms:modified>
</cp:coreProperties>
</file>