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CB20D8-A613-45D8-A406-3CCD3A6439C6}" v="2" dt="2024-09-17T07:29:04.055"/>
    <p1510:client id="{347088CE-420D-4079-AD84-5C8BEBE580EC}" v="4" dt="2024-09-17T08:29:01.303"/>
    <p1510:client id="{361E4713-CE5F-40B7-9C17-3904999B097A}" v="5" dt="2024-09-17T04:12:27.786"/>
    <p1510:client id="{3F46F59C-4252-474D-BF7D-0BA2D3747347}" v="2" dt="2024-09-17T05:54:57.496"/>
    <p1510:client id="{51ECE223-D0CE-4A73-822E-956AAB23BC84}" v="8" dt="2024-09-17T08:22:10.250"/>
    <p1510:client id="{60D17FDC-E973-4A76-A60C-8234A0D7DE9B}" v="1" dt="2024-09-17T06:06:53.724"/>
    <p1510:client id="{6C3C791C-C15B-42CE-BB2D-EA51D3E06E42}" v="2" dt="2024-09-17T04:20:52.516"/>
    <p1510:client id="{8F6F2782-297F-4D73-BEAF-738579692649}" v="14" dt="2024-09-17T05:39:05.959"/>
    <p1510:client id="{9353FEDC-00AD-455D-9E6D-A92807E3814C}" v="4" dt="2024-09-17T07:20:57.949"/>
    <p1510:client id="{A77EAB26-6CFB-4DF7-B462-7D52272EA6B0}" v="10" dt="2024-09-17T08:26:55.679"/>
    <p1510:client id="{B825F3D7-E19D-4A13-A586-8816AC3211F7}" v="2" dt="2024-09-17T07:36:30.832"/>
    <p1510:client id="{D73B399C-9C29-41FA-9382-C6D0DA7336CA}" v="4" dt="2024-09-17T04:06:31.294"/>
    <p1510:client id="{DAD31505-046A-4302-975C-1F8F5A3C12F8}" v="1" dt="2024-09-17T07:47:21.560"/>
    <p1510:client id="{EFACA56B-3897-4DA2-8736-C6690D429590}" v="4" dt="2024-09-17T08:51:26.849"/>
    <p1510:client id="{FAFB5B01-E2FD-48AE-9F19-3C592817D4A3}" v="8" dt="2024-09-17T08:11:11.358"/>
    <p1510:client id="{FE710892-0A21-404E-B3A9-AE329AEB9851}" v="2" dt="2024-09-17T07:30:38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  <pc:sldChg chg="addSp delSp modSp mod">
        <pc:chgData name="瑛莉菜 羽田" userId="64c7e7a027abc1d1" providerId="LiveId" clId="{D7AF1AF1-77D2-4C5C-A9C0-94ACB2769FB3}" dt="2024-09-17T08:07:14.231" v="50" actId="1076"/>
        <pc:sldMkLst>
          <pc:docMk/>
          <pc:sldMk cId="4010063240" sldId="375"/>
        </pc:sldMkLst>
        <pc:spChg chg="mod">
          <ac:chgData name="瑛莉菜 羽田" userId="64c7e7a027abc1d1" providerId="LiveId" clId="{D7AF1AF1-77D2-4C5C-A9C0-94ACB2769FB3}" dt="2024-09-17T08:06:20.295" v="3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AF1AF1-77D2-4C5C-A9C0-94ACB2769FB3}" dt="2024-09-17T08:06:34.058" v="3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AF1AF1-77D2-4C5C-A9C0-94ACB2769FB3}" dt="2024-09-17T08:06:05.927" v="2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AF1AF1-77D2-4C5C-A9C0-94ACB2769FB3}" dt="2024-09-17T08:06:13.718" v="3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AF1AF1-77D2-4C5C-A9C0-94ACB2769FB3}" dt="2024-09-17T08:06:53.545" v="45" actId="14100"/>
          <ac:picMkLst>
            <pc:docMk/>
            <pc:sldMk cId="4010063240" sldId="375"/>
            <ac:picMk id="5" creationId="{50917C92-FD75-7D99-50A4-C0B1AB38A1FD}"/>
          </ac:picMkLst>
        </pc:picChg>
        <pc:picChg chg="del">
          <ac:chgData name="瑛莉菜 羽田" userId="64c7e7a027abc1d1" providerId="LiveId" clId="{D7AF1AF1-77D2-4C5C-A9C0-94ACB2769FB3}" dt="2024-09-17T08:06:35.932" v="39" actId="478"/>
          <ac:picMkLst>
            <pc:docMk/>
            <pc:sldMk cId="4010063240" sldId="375"/>
            <ac:picMk id="6" creationId="{05B8897E-060E-41EA-5293-7EFF64964159}"/>
          </ac:picMkLst>
        </pc:picChg>
        <pc:picChg chg="del">
          <ac:chgData name="瑛莉菜 羽田" userId="64c7e7a027abc1d1" providerId="LiveId" clId="{D7AF1AF1-77D2-4C5C-A9C0-94ACB2769FB3}" dt="2024-09-17T08:06:36.483" v="40" actId="478"/>
          <ac:picMkLst>
            <pc:docMk/>
            <pc:sldMk cId="4010063240" sldId="375"/>
            <ac:picMk id="8" creationId="{D1B4264C-6849-6026-F58A-ACB64A8340F8}"/>
          </ac:picMkLst>
        </pc:picChg>
        <pc:picChg chg="add mod">
          <ac:chgData name="瑛莉菜 羽田" userId="64c7e7a027abc1d1" providerId="LiveId" clId="{D7AF1AF1-77D2-4C5C-A9C0-94ACB2769FB3}" dt="2024-09-17T08:07:14.231" v="50" actId="1076"/>
          <ac:picMkLst>
            <pc:docMk/>
            <pc:sldMk cId="4010063240" sldId="375"/>
            <ac:picMk id="9" creationId="{C861F84F-638D-9939-7768-84BE2A7B146A}"/>
          </ac:picMkLst>
        </pc:picChg>
        <pc:picChg chg="del">
          <ac:chgData name="瑛莉菜 羽田" userId="64c7e7a027abc1d1" providerId="LiveId" clId="{D7AF1AF1-77D2-4C5C-A9C0-94ACB2769FB3}" dt="2024-09-17T08:06:36.781" v="41" actId="478"/>
          <ac:picMkLst>
            <pc:docMk/>
            <pc:sldMk cId="4010063240" sldId="375"/>
            <ac:picMk id="43" creationId="{EC47DA35-3CCF-78B3-78FB-CA6A75BE27C6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  <pc:sldChg chg="addSp delSp modSp mod">
        <pc:chgData name="瑛莉菜 羽田" userId="64c7e7a027abc1d1" providerId="LiveId" clId="{9353FEDC-00AD-455D-9E6D-A92807E3814C}" dt="2024-09-17T07:21:58.954" v="71" actId="1076"/>
        <pc:sldMkLst>
          <pc:docMk/>
          <pc:sldMk cId="4010063240" sldId="375"/>
        </pc:sldMkLst>
        <pc:spChg chg="mod">
          <ac:chgData name="瑛莉菜 羽田" userId="64c7e7a027abc1d1" providerId="LiveId" clId="{9353FEDC-00AD-455D-9E6D-A92807E3814C}" dt="2024-09-17T07:20:48.250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53FEDC-00AD-455D-9E6D-A92807E3814C}" dt="2024-09-17T07:20:42.760" v="4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353FEDC-00AD-455D-9E6D-A92807E3814C}" dt="2024-09-17T07:21:03.308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53FEDC-00AD-455D-9E6D-A92807E3814C}" dt="2024-09-17T07:20:26.9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53FEDC-00AD-455D-9E6D-A92807E3814C}" dt="2024-09-17T07:20:34.259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53FEDC-00AD-455D-9E6D-A92807E3814C}" dt="2024-09-17T07:21:05.492" v="58" actId="478"/>
          <ac:picMkLst>
            <pc:docMk/>
            <pc:sldMk cId="4010063240" sldId="375"/>
            <ac:picMk id="5" creationId="{C47C2E68-351D-1F12-FB40-C7B3CA382099}"/>
          </ac:picMkLst>
        </pc:picChg>
        <pc:picChg chg="add mod">
          <ac:chgData name="瑛莉菜 羽田" userId="64c7e7a027abc1d1" providerId="LiveId" clId="{9353FEDC-00AD-455D-9E6D-A92807E3814C}" dt="2024-09-17T07:21:24.881" v="64" actId="1076"/>
          <ac:picMkLst>
            <pc:docMk/>
            <pc:sldMk cId="4010063240" sldId="375"/>
            <ac:picMk id="6" creationId="{C02D68EF-A323-E5E7-0834-EC03EEA53735}"/>
          </ac:picMkLst>
        </pc:picChg>
        <pc:picChg chg="add mod">
          <ac:chgData name="瑛莉菜 羽田" userId="64c7e7a027abc1d1" providerId="LiveId" clId="{9353FEDC-00AD-455D-9E6D-A92807E3814C}" dt="2024-09-17T07:21:48.033" v="67" actId="1076"/>
          <ac:picMkLst>
            <pc:docMk/>
            <pc:sldMk cId="4010063240" sldId="375"/>
            <ac:picMk id="8" creationId="{CC02E6F9-A9FC-08B7-2E04-6635A58611BA}"/>
          </ac:picMkLst>
        </pc:picChg>
        <pc:picChg chg="del">
          <ac:chgData name="瑛莉菜 羽田" userId="64c7e7a027abc1d1" providerId="LiveId" clId="{9353FEDC-00AD-455D-9E6D-A92807E3814C}" dt="2024-09-17T07:21:06.040" v="59" actId="478"/>
          <ac:picMkLst>
            <pc:docMk/>
            <pc:sldMk cId="4010063240" sldId="375"/>
            <ac:picMk id="9" creationId="{A08FAE50-6078-F264-7CE0-D0A62F4573AC}"/>
          </ac:picMkLst>
        </pc:picChg>
        <pc:picChg chg="add mod">
          <ac:chgData name="瑛莉菜 羽田" userId="64c7e7a027abc1d1" providerId="LiveId" clId="{9353FEDC-00AD-455D-9E6D-A92807E3814C}" dt="2024-09-17T07:21:58.954" v="71" actId="1076"/>
          <ac:picMkLst>
            <pc:docMk/>
            <pc:sldMk cId="4010063240" sldId="375"/>
            <ac:picMk id="33" creationId="{9749C0D3-476A-2525-25AC-5A28BD82A413}"/>
          </ac:picMkLst>
        </pc:picChg>
      </pc:sldChg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  <pc:sldChg chg="addSp delSp modSp mod">
        <pc:chgData name="瑛莉菜 羽田" userId="64c7e7a027abc1d1" providerId="LiveId" clId="{3F1AF608-B3D3-437B-8C62-F6332F90222C}" dt="2024-09-17T08:05:20.384" v="28" actId="1076"/>
        <pc:sldMkLst>
          <pc:docMk/>
          <pc:sldMk cId="4010063240" sldId="375"/>
        </pc:sldMkLst>
        <pc:spChg chg="mod">
          <ac:chgData name="瑛莉菜 羽田" userId="64c7e7a027abc1d1" providerId="LiveId" clId="{3F1AF608-B3D3-437B-8C62-F6332F90222C}" dt="2024-09-17T08:03:05.99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1AF608-B3D3-437B-8C62-F6332F90222C}" dt="2024-09-17T08:02:51.1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1AF608-B3D3-437B-8C62-F6332F90222C}" dt="2024-09-17T08:02:57.09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F1AF608-B3D3-437B-8C62-F6332F90222C}" dt="2024-09-17T08:03:20.692" v="12" actId="478"/>
          <ac:picMkLst>
            <pc:docMk/>
            <pc:sldMk cId="4010063240" sldId="375"/>
            <ac:picMk id="5" creationId="{710A860C-07B9-B118-01C4-A029E7B36B93}"/>
          </ac:picMkLst>
        </pc:picChg>
        <pc:picChg chg="add mod">
          <ac:chgData name="瑛莉菜 羽田" userId="64c7e7a027abc1d1" providerId="LiveId" clId="{3F1AF608-B3D3-437B-8C62-F6332F90222C}" dt="2024-09-17T08:03:39.689" v="20" actId="1076"/>
          <ac:picMkLst>
            <pc:docMk/>
            <pc:sldMk cId="4010063240" sldId="375"/>
            <ac:picMk id="6" creationId="{05B8897E-060E-41EA-5293-7EFF64964159}"/>
          </ac:picMkLst>
        </pc:picChg>
        <pc:picChg chg="add mod">
          <ac:chgData name="瑛莉菜 羽田" userId="64c7e7a027abc1d1" providerId="LiveId" clId="{3F1AF608-B3D3-437B-8C62-F6332F90222C}" dt="2024-09-17T08:04:54.657" v="23" actId="1076"/>
          <ac:picMkLst>
            <pc:docMk/>
            <pc:sldMk cId="4010063240" sldId="375"/>
            <ac:picMk id="8" creationId="{D1B4264C-6849-6026-F58A-ACB64A8340F8}"/>
          </ac:picMkLst>
        </pc:picChg>
        <pc:picChg chg="del">
          <ac:chgData name="瑛莉菜 羽田" userId="64c7e7a027abc1d1" providerId="LiveId" clId="{3F1AF608-B3D3-437B-8C62-F6332F90222C}" dt="2024-09-17T08:03:21.100" v="13" actId="478"/>
          <ac:picMkLst>
            <pc:docMk/>
            <pc:sldMk cId="4010063240" sldId="375"/>
            <ac:picMk id="9" creationId="{D48349A8-8045-458D-2180-CEC1CCF6DC30}"/>
          </ac:picMkLst>
        </pc:picChg>
        <pc:picChg chg="add mod">
          <ac:chgData name="瑛莉菜 羽田" userId="64c7e7a027abc1d1" providerId="LiveId" clId="{3F1AF608-B3D3-437B-8C62-F6332F90222C}" dt="2024-09-17T08:05:20.384" v="28" actId="1076"/>
          <ac:picMkLst>
            <pc:docMk/>
            <pc:sldMk cId="4010063240" sldId="375"/>
            <ac:picMk id="43" creationId="{EC47DA35-3CCF-78B3-78FB-CA6A75BE27C6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  <pc:sldChg chg="addSp delSp modSp mod">
        <pc:chgData name="瑛莉菜 羽田" userId="64c7e7a027abc1d1" providerId="LiveId" clId="{DAD31505-046A-4302-975C-1F8F5A3C12F8}" dt="2024-09-17T07:48:45.873" v="100" actId="1076"/>
        <pc:sldMkLst>
          <pc:docMk/>
          <pc:sldMk cId="4010063240" sldId="375"/>
        </pc:sldMkLst>
        <pc:spChg chg="mod">
          <ac:chgData name="瑛莉菜 羽田" userId="64c7e7a027abc1d1" providerId="LiveId" clId="{DAD31505-046A-4302-975C-1F8F5A3C12F8}" dt="2024-09-17T07:47:26.894" v="7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AD31505-046A-4302-975C-1F8F5A3C12F8}" dt="2024-09-17T07:47:53.943" v="8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AD31505-046A-4302-975C-1F8F5A3C12F8}" dt="2024-09-17T07:44:26.123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AD31505-046A-4302-975C-1F8F5A3C12F8}" dt="2024-09-17T07:47:03.36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AD31505-046A-4302-975C-1F8F5A3C12F8}" dt="2024-09-17T07:48:08.808" v="91" actId="1076"/>
          <ac:picMkLst>
            <pc:docMk/>
            <pc:sldMk cId="4010063240" sldId="375"/>
            <ac:picMk id="5" creationId="{2CA41B9E-21AB-8117-1B6B-92458F76226C}"/>
          </ac:picMkLst>
        </pc:picChg>
        <pc:picChg chg="del">
          <ac:chgData name="瑛莉菜 羽田" userId="64c7e7a027abc1d1" providerId="LiveId" clId="{DAD31505-046A-4302-975C-1F8F5A3C12F8}" dt="2024-09-17T07:47:55.579" v="86" actId="478"/>
          <ac:picMkLst>
            <pc:docMk/>
            <pc:sldMk cId="4010063240" sldId="375"/>
            <ac:picMk id="6" creationId="{B25E2960-3705-1181-BAA0-3933C7104F77}"/>
          </ac:picMkLst>
        </pc:picChg>
        <pc:picChg chg="del">
          <ac:chgData name="瑛莉菜 羽田" userId="64c7e7a027abc1d1" providerId="LiveId" clId="{DAD31505-046A-4302-975C-1F8F5A3C12F8}" dt="2024-09-17T07:47:56.114" v="87" actId="478"/>
          <ac:picMkLst>
            <pc:docMk/>
            <pc:sldMk cId="4010063240" sldId="375"/>
            <ac:picMk id="8" creationId="{F0DFF44D-D2DE-840F-6BAA-4370C8DC91A7}"/>
          </ac:picMkLst>
        </pc:picChg>
        <pc:picChg chg="add mod">
          <ac:chgData name="瑛莉菜 羽田" userId="64c7e7a027abc1d1" providerId="LiveId" clId="{DAD31505-046A-4302-975C-1F8F5A3C12F8}" dt="2024-09-17T07:48:23.688" v="94" actId="1076"/>
          <ac:picMkLst>
            <pc:docMk/>
            <pc:sldMk cId="4010063240" sldId="375"/>
            <ac:picMk id="9" creationId="{CEA204C9-5AA5-2E37-779C-C4E66ACD3E1F}"/>
          </ac:picMkLst>
        </pc:picChg>
        <pc:picChg chg="add mod">
          <ac:chgData name="瑛莉菜 羽田" userId="64c7e7a027abc1d1" providerId="LiveId" clId="{DAD31505-046A-4302-975C-1F8F5A3C12F8}" dt="2024-09-17T07:48:45.873" v="100" actId="1076"/>
          <ac:picMkLst>
            <pc:docMk/>
            <pc:sldMk cId="4010063240" sldId="375"/>
            <ac:picMk id="40" creationId="{0ECBA451-12E2-1C59-10C5-1671708AEE25}"/>
          </ac:picMkLst>
        </pc:picChg>
        <pc:picChg chg="del">
          <ac:chgData name="瑛莉菜 羽田" userId="64c7e7a027abc1d1" providerId="LiveId" clId="{DAD31505-046A-4302-975C-1F8F5A3C12F8}" dt="2024-09-17T07:47:56.506" v="88" actId="478"/>
          <ac:picMkLst>
            <pc:docMk/>
            <pc:sldMk cId="4010063240" sldId="375"/>
            <ac:picMk id="41" creationId="{1E63062F-46C1-C5F0-A64B-AEA02E75AC65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  <pc:sldChg chg="addSp delSp modSp mod">
        <pc:chgData name="瑛莉菜 羽田" userId="64c7e7a027abc1d1" providerId="LiveId" clId="{A8A5CFEB-BEE1-4AAC-AEDE-949D92653306}" dt="2024-09-17T07:24:20.342" v="43" actId="1076"/>
        <pc:sldMkLst>
          <pc:docMk/>
          <pc:sldMk cId="4010063240" sldId="375"/>
        </pc:sldMkLst>
        <pc:spChg chg="mod">
          <ac:chgData name="瑛莉菜 羽田" userId="64c7e7a027abc1d1" providerId="LiveId" clId="{A8A5CFEB-BEE1-4AAC-AEDE-949D92653306}" dt="2024-09-17T07:23:02.516" v="2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8A5CFEB-BEE1-4AAC-AEDE-949D92653306}" dt="2024-09-17T07:23:36.482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8A5CFEB-BEE1-4AAC-AEDE-949D92653306}" dt="2024-09-17T07:22:45.821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8A5CFEB-BEE1-4AAC-AEDE-949D92653306}" dt="2024-09-17T07:22:53.280" v="2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8A5CFEB-BEE1-4AAC-AEDE-949D92653306}" dt="2024-09-17T07:23:54.175" v="37" actId="14100"/>
          <ac:picMkLst>
            <pc:docMk/>
            <pc:sldMk cId="4010063240" sldId="375"/>
            <ac:picMk id="5" creationId="{DE105D14-01CF-1CD2-CAA1-27576AF3F859}"/>
          </ac:picMkLst>
        </pc:picChg>
        <pc:picChg chg="del">
          <ac:chgData name="瑛莉菜 羽田" userId="64c7e7a027abc1d1" providerId="LiveId" clId="{A8A5CFEB-BEE1-4AAC-AEDE-949D92653306}" dt="2024-09-17T07:23:37.964" v="32" actId="478"/>
          <ac:picMkLst>
            <pc:docMk/>
            <pc:sldMk cId="4010063240" sldId="375"/>
            <ac:picMk id="6" creationId="{C02D68EF-A323-E5E7-0834-EC03EEA53735}"/>
          </ac:picMkLst>
        </pc:picChg>
        <pc:picChg chg="del">
          <ac:chgData name="瑛莉菜 羽田" userId="64c7e7a027abc1d1" providerId="LiveId" clId="{A8A5CFEB-BEE1-4AAC-AEDE-949D92653306}" dt="2024-09-17T07:23:38.420" v="33" actId="478"/>
          <ac:picMkLst>
            <pc:docMk/>
            <pc:sldMk cId="4010063240" sldId="375"/>
            <ac:picMk id="8" creationId="{CC02E6F9-A9FC-08B7-2E04-6635A58611BA}"/>
          </ac:picMkLst>
        </pc:picChg>
        <pc:picChg chg="add mod">
          <ac:chgData name="瑛莉菜 羽田" userId="64c7e7a027abc1d1" providerId="LiveId" clId="{A8A5CFEB-BEE1-4AAC-AEDE-949D92653306}" dt="2024-09-17T07:24:10.294" v="40" actId="1076"/>
          <ac:picMkLst>
            <pc:docMk/>
            <pc:sldMk cId="4010063240" sldId="375"/>
            <ac:picMk id="9" creationId="{E0BAE760-580C-F114-79B5-62395DB121FB}"/>
          </ac:picMkLst>
        </pc:picChg>
        <pc:picChg chg="add mod">
          <ac:chgData name="瑛莉菜 羽田" userId="64c7e7a027abc1d1" providerId="LiveId" clId="{A8A5CFEB-BEE1-4AAC-AEDE-949D92653306}" dt="2024-09-17T07:24:20.342" v="43" actId="1076"/>
          <ac:picMkLst>
            <pc:docMk/>
            <pc:sldMk cId="4010063240" sldId="375"/>
            <ac:picMk id="35" creationId="{008EAFDE-A8AA-4DA9-2C49-6BFA59D6AEF7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  <pc:sldChg chg="addSp delSp modSp mod">
        <pc:chgData name="瑛莉菜 羽田" userId="64c7e7a027abc1d1" providerId="LiveId" clId="{2BCB20D8-A613-45D8-A406-3CCD3A6439C6}" dt="2024-09-17T07:29:13.888" v="52" actId="1076"/>
        <pc:sldMkLst>
          <pc:docMk/>
          <pc:sldMk cId="4010063240" sldId="375"/>
        </pc:sldMkLst>
        <pc:spChg chg="mod">
          <ac:chgData name="瑛莉菜 羽田" userId="64c7e7a027abc1d1" providerId="LiveId" clId="{2BCB20D8-A613-45D8-A406-3CCD3A6439C6}" dt="2024-09-17T07:27:44.074" v="3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BCB20D8-A613-45D8-A406-3CCD3A6439C6}" dt="2024-09-17T07:26:56.375" v="28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BCB20D8-A613-45D8-A406-3CCD3A6439C6}" dt="2024-09-17T07:28:15.439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BCB20D8-A613-45D8-A406-3CCD3A6439C6}" dt="2024-09-17T07:26:40.600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BCB20D8-A613-45D8-A406-3CCD3A6439C6}" dt="2024-09-17T07:26:49.345" v="24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BCB20D8-A613-45D8-A406-3CCD3A6439C6}" dt="2024-09-17T07:28:19.331" v="39" actId="478"/>
          <ac:picMkLst>
            <pc:docMk/>
            <pc:sldMk cId="4010063240" sldId="375"/>
            <ac:picMk id="5" creationId="{DE105D14-01CF-1CD2-CAA1-27576AF3F859}"/>
          </ac:picMkLst>
        </pc:picChg>
        <pc:picChg chg="add mod">
          <ac:chgData name="瑛莉菜 羽田" userId="64c7e7a027abc1d1" providerId="LiveId" clId="{2BCB20D8-A613-45D8-A406-3CCD3A6439C6}" dt="2024-09-17T07:28:37.327" v="46" actId="1076"/>
          <ac:picMkLst>
            <pc:docMk/>
            <pc:sldMk cId="4010063240" sldId="375"/>
            <ac:picMk id="6" creationId="{575ECA53-A056-322E-A4FD-031FDCC80819}"/>
          </ac:picMkLst>
        </pc:picChg>
        <pc:picChg chg="add mod">
          <ac:chgData name="瑛莉菜 羽田" userId="64c7e7a027abc1d1" providerId="LiveId" clId="{2BCB20D8-A613-45D8-A406-3CCD3A6439C6}" dt="2024-09-17T07:28:57.028" v="49" actId="1076"/>
          <ac:picMkLst>
            <pc:docMk/>
            <pc:sldMk cId="4010063240" sldId="375"/>
            <ac:picMk id="8" creationId="{B88C946D-877A-6A06-EBF9-5182F330BA30}"/>
          </ac:picMkLst>
        </pc:picChg>
        <pc:picChg chg="del">
          <ac:chgData name="瑛莉菜 羽田" userId="64c7e7a027abc1d1" providerId="LiveId" clId="{2BCB20D8-A613-45D8-A406-3CCD3A6439C6}" dt="2024-09-17T07:28:19.772" v="40" actId="478"/>
          <ac:picMkLst>
            <pc:docMk/>
            <pc:sldMk cId="4010063240" sldId="375"/>
            <ac:picMk id="9" creationId="{E0BAE760-580C-F114-79B5-62395DB121FB}"/>
          </ac:picMkLst>
        </pc:picChg>
        <pc:picChg chg="add mod">
          <ac:chgData name="瑛莉菜 羽田" userId="64c7e7a027abc1d1" providerId="LiveId" clId="{2BCB20D8-A613-45D8-A406-3CCD3A6439C6}" dt="2024-09-17T07:29:02.120" v="50"/>
          <ac:picMkLst>
            <pc:docMk/>
            <pc:sldMk cId="4010063240" sldId="375"/>
            <ac:picMk id="11" creationId="{BBA36083-48B3-8453-A165-F09E1A1E5ABB}"/>
          </ac:picMkLst>
        </pc:picChg>
        <pc:picChg chg="add mod">
          <ac:chgData name="瑛莉菜 羽田" userId="64c7e7a027abc1d1" providerId="LiveId" clId="{2BCB20D8-A613-45D8-A406-3CCD3A6439C6}" dt="2024-09-17T07:29:13.888" v="52" actId="1076"/>
          <ac:picMkLst>
            <pc:docMk/>
            <pc:sldMk cId="4010063240" sldId="375"/>
            <ac:picMk id="38" creationId="{24104AD3-DF70-B733-EBF4-2E9E6277C010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  <pc:sldChg chg="addSp delSp modSp mod">
        <pc:chgData name="瑛莉菜 羽田" userId="64c7e7a027abc1d1" providerId="LiveId" clId="{C7F7322F-1BCC-4E1D-93CD-BD46F2C46098}" dt="2024-09-17T07:34:46.459" v="74" actId="1076"/>
        <pc:sldMkLst>
          <pc:docMk/>
          <pc:sldMk cId="4010063240" sldId="375"/>
        </pc:sldMkLst>
        <pc:spChg chg="mod">
          <ac:chgData name="瑛莉菜 羽田" userId="64c7e7a027abc1d1" providerId="LiveId" clId="{C7F7322F-1BCC-4E1D-93CD-BD46F2C46098}" dt="2024-09-17T07:33:37.5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7F7322F-1BCC-4E1D-93CD-BD46F2C46098}" dt="2024-09-17T07:33:58.887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7F7322F-1BCC-4E1D-93CD-BD46F2C46098}" dt="2024-09-17T07:33:01.758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7F7322F-1BCC-4E1D-93CD-BD46F2C46098}" dt="2024-09-17T07:33:10.3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7F7322F-1BCC-4E1D-93CD-BD46F2C46098}" dt="2024-09-17T07:34:00.667" v="59" actId="478"/>
          <ac:picMkLst>
            <pc:docMk/>
            <pc:sldMk cId="4010063240" sldId="375"/>
            <ac:picMk id="5" creationId="{A3C720BA-A877-1F7F-753A-10249FA64103}"/>
          </ac:picMkLst>
        </pc:picChg>
        <pc:picChg chg="add mod">
          <ac:chgData name="瑛莉菜 羽田" userId="64c7e7a027abc1d1" providerId="LiveId" clId="{C7F7322F-1BCC-4E1D-93CD-BD46F2C46098}" dt="2024-09-17T07:34:18.796" v="65" actId="14100"/>
          <ac:picMkLst>
            <pc:docMk/>
            <pc:sldMk cId="4010063240" sldId="375"/>
            <ac:picMk id="6" creationId="{E643823C-AE19-842C-DC4B-B23315CF9EFB}"/>
          </ac:picMkLst>
        </pc:picChg>
        <pc:picChg chg="add mod">
          <ac:chgData name="瑛莉菜 羽田" userId="64c7e7a027abc1d1" providerId="LiveId" clId="{C7F7322F-1BCC-4E1D-93CD-BD46F2C46098}" dt="2024-09-17T07:34:36.287" v="70" actId="1076"/>
          <ac:picMkLst>
            <pc:docMk/>
            <pc:sldMk cId="4010063240" sldId="375"/>
            <ac:picMk id="8" creationId="{E4383CA6-7662-4152-798E-10C6F1927AC3}"/>
          </ac:picMkLst>
        </pc:picChg>
        <pc:picChg chg="del">
          <ac:chgData name="瑛莉菜 羽田" userId="64c7e7a027abc1d1" providerId="LiveId" clId="{C7F7322F-1BCC-4E1D-93CD-BD46F2C46098}" dt="2024-09-17T07:34:01.115" v="60" actId="478"/>
          <ac:picMkLst>
            <pc:docMk/>
            <pc:sldMk cId="4010063240" sldId="375"/>
            <ac:picMk id="9" creationId="{B261DC77-7634-623E-4ACF-EA768D231494}"/>
          </ac:picMkLst>
        </pc:picChg>
        <pc:picChg chg="add mod">
          <ac:chgData name="瑛莉菜 羽田" userId="64c7e7a027abc1d1" providerId="LiveId" clId="{C7F7322F-1BCC-4E1D-93CD-BD46F2C46098}" dt="2024-09-17T07:34:46.459" v="74" actId="1076"/>
          <ac:picMkLst>
            <pc:docMk/>
            <pc:sldMk cId="4010063240" sldId="375"/>
            <ac:picMk id="39" creationId="{CE1A8199-2CE6-3768-038F-BD234AD40C28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  <pc:sldChg chg="addSp delSp modSp mod">
        <pc:chgData name="瑛莉菜 羽田" userId="64c7e7a027abc1d1" providerId="LiveId" clId="{828B7F08-84AE-4AD0-99E8-B5A39D3BD876}" dt="2024-09-17T07:59:46.593" v="36" actId="1076"/>
        <pc:sldMkLst>
          <pc:docMk/>
          <pc:sldMk cId="4010063240" sldId="375"/>
        </pc:sldMkLst>
        <pc:spChg chg="mod">
          <ac:chgData name="瑛莉菜 羽田" userId="64c7e7a027abc1d1" providerId="LiveId" clId="{828B7F08-84AE-4AD0-99E8-B5A39D3BD876}" dt="2024-09-17T07:58:51.287" v="2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28B7F08-84AE-4AD0-99E8-B5A39D3BD876}" dt="2024-09-17T07:58:27.925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28B7F08-84AE-4AD0-99E8-B5A39D3BD876}" dt="2024-09-17T07:58:39.459" v="2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28B7F08-84AE-4AD0-99E8-B5A39D3BD876}" dt="2024-09-17T07:59:05.269" v="24" actId="478"/>
          <ac:picMkLst>
            <pc:docMk/>
            <pc:sldMk cId="4010063240" sldId="375"/>
            <ac:picMk id="5" creationId="{D8432C40-1F4B-AA6D-E5D7-6D1E89737582}"/>
          </ac:picMkLst>
        </pc:picChg>
        <pc:picChg chg="add mod">
          <ac:chgData name="瑛莉菜 羽田" userId="64c7e7a027abc1d1" providerId="LiveId" clId="{828B7F08-84AE-4AD0-99E8-B5A39D3BD876}" dt="2024-09-17T07:59:23.496" v="31" actId="1076"/>
          <ac:picMkLst>
            <pc:docMk/>
            <pc:sldMk cId="4010063240" sldId="375"/>
            <ac:picMk id="6" creationId="{9ED6E662-8F4B-1D3E-0C2D-0037E16463E3}"/>
          </ac:picMkLst>
        </pc:picChg>
        <pc:picChg chg="add mod">
          <ac:chgData name="瑛莉菜 羽田" userId="64c7e7a027abc1d1" providerId="LiveId" clId="{828B7F08-84AE-4AD0-99E8-B5A39D3BD876}" dt="2024-09-17T07:59:46.593" v="36" actId="1076"/>
          <ac:picMkLst>
            <pc:docMk/>
            <pc:sldMk cId="4010063240" sldId="375"/>
            <ac:picMk id="8" creationId="{4212658E-8943-9816-2A52-85C8E6B51B8E}"/>
          </ac:picMkLst>
        </pc:picChg>
        <pc:picChg chg="del mod">
          <ac:chgData name="瑛莉菜 羽田" userId="64c7e7a027abc1d1" providerId="LiveId" clId="{828B7F08-84AE-4AD0-99E8-B5A39D3BD876}" dt="2024-09-17T07:59:05.836" v="26" actId="478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  <pc:sldChg chg="addSp delSp modSp mod">
        <pc:chgData name="瑛莉菜 羽田" userId="64c7e7a027abc1d1" providerId="LiveId" clId="{3331499D-4C77-41EE-AB68-4AF7C5FDBA71}" dt="2024-09-17T06:46:56.428" v="35" actId="1076"/>
        <pc:sldMkLst>
          <pc:docMk/>
          <pc:sldMk cId="4010063240" sldId="375"/>
        </pc:sldMkLst>
        <pc:spChg chg="mod">
          <ac:chgData name="瑛莉菜 羽田" userId="64c7e7a027abc1d1" providerId="LiveId" clId="{3331499D-4C77-41EE-AB68-4AF7C5FDBA71}" dt="2024-09-17T06:45:49.366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31499D-4C77-41EE-AB68-4AF7C5FDBA71}" dt="2024-09-17T06:45:40.209" v="1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331499D-4C77-41EE-AB68-4AF7C5FDBA71}" dt="2024-09-17T06:46:12.814" v="2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31499D-4C77-41EE-AB68-4AF7C5FDBA71}" dt="2024-09-17T06:45:21.060" v="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31499D-4C77-41EE-AB68-4AF7C5FDBA71}" dt="2024-09-17T06:45:28.60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331499D-4C77-41EE-AB68-4AF7C5FDBA71}" dt="2024-09-17T06:46:36.679" v="30" actId="14100"/>
          <ac:picMkLst>
            <pc:docMk/>
            <pc:sldMk cId="4010063240" sldId="375"/>
            <ac:picMk id="5" creationId="{0F774493-406C-CD04-8551-A5901EA6EBD8}"/>
          </ac:picMkLst>
        </pc:picChg>
        <pc:picChg chg="del">
          <ac:chgData name="瑛莉菜 羽田" userId="64c7e7a027abc1d1" providerId="LiveId" clId="{3331499D-4C77-41EE-AB68-4AF7C5FDBA71}" dt="2024-09-17T06:46:17.319" v="24" actId="478"/>
          <ac:picMkLst>
            <pc:docMk/>
            <pc:sldMk cId="4010063240" sldId="375"/>
            <ac:picMk id="6" creationId="{B20BB901-1DD4-5AA8-1419-215B049513C4}"/>
          </ac:picMkLst>
        </pc:picChg>
        <pc:picChg chg="del">
          <ac:chgData name="瑛莉菜 羽田" userId="64c7e7a027abc1d1" providerId="LiveId" clId="{3331499D-4C77-41EE-AB68-4AF7C5FDBA71}" dt="2024-09-17T06:46:17.816" v="25" actId="478"/>
          <ac:picMkLst>
            <pc:docMk/>
            <pc:sldMk cId="4010063240" sldId="375"/>
            <ac:picMk id="8" creationId="{D75F7F40-04D8-1AC5-1B77-BC89F9FBF9A6}"/>
          </ac:picMkLst>
        </pc:picChg>
        <pc:picChg chg="add mod">
          <ac:chgData name="瑛莉菜 羽田" userId="64c7e7a027abc1d1" providerId="LiveId" clId="{3331499D-4C77-41EE-AB68-4AF7C5FDBA71}" dt="2024-09-17T06:46:56.428" v="35" actId="1076"/>
          <ac:picMkLst>
            <pc:docMk/>
            <pc:sldMk cId="4010063240" sldId="375"/>
            <ac:picMk id="9" creationId="{4F9A99A2-3B77-5E95-9233-786D08CB2A61}"/>
          </ac:picMkLst>
        </pc:picChg>
        <pc:picChg chg="del">
          <ac:chgData name="瑛莉菜 羽田" userId="64c7e7a027abc1d1" providerId="LiveId" clId="{3331499D-4C77-41EE-AB68-4AF7C5FDBA71}" dt="2024-09-17T06:46:18.184" v="26" actId="478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  <pc:sldChg chg="addSp delSp modSp mod">
        <pc:chgData name="瑛莉菜 羽田" userId="64c7e7a027abc1d1" providerId="LiveId" clId="{012D6741-BC97-4167-9723-7F16AD82AA86}" dt="2024-09-17T08:01:57.989" v="52" actId="1076"/>
        <pc:sldMkLst>
          <pc:docMk/>
          <pc:sldMk cId="4010063240" sldId="375"/>
        </pc:sldMkLst>
        <pc:spChg chg="mod">
          <ac:chgData name="瑛莉菜 羽田" userId="64c7e7a027abc1d1" providerId="LiveId" clId="{012D6741-BC97-4167-9723-7F16AD82AA86}" dt="2024-09-17T08:00:44.70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12D6741-BC97-4167-9723-7F16AD82AA86}" dt="2024-09-17T08:01:03.010" v="37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12D6741-BC97-4167-9723-7F16AD82AA86}" dt="2024-09-17T08:00:30.300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12D6741-BC97-4167-9723-7F16AD82AA86}" dt="2024-09-17T08:00:38.491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12D6741-BC97-4167-9723-7F16AD82AA86}" dt="2024-09-17T08:01:23.921" v="45" actId="14100"/>
          <ac:picMkLst>
            <pc:docMk/>
            <pc:sldMk cId="4010063240" sldId="375"/>
            <ac:picMk id="5" creationId="{710A860C-07B9-B118-01C4-A029E7B36B93}"/>
          </ac:picMkLst>
        </pc:picChg>
        <pc:picChg chg="del">
          <ac:chgData name="瑛莉菜 羽田" userId="64c7e7a027abc1d1" providerId="LiveId" clId="{012D6741-BC97-4167-9723-7F16AD82AA86}" dt="2024-09-17T08:01:07.389" v="38" actId="478"/>
          <ac:picMkLst>
            <pc:docMk/>
            <pc:sldMk cId="4010063240" sldId="375"/>
            <ac:picMk id="6" creationId="{9ED6E662-8F4B-1D3E-0C2D-0037E16463E3}"/>
          </ac:picMkLst>
        </pc:picChg>
        <pc:picChg chg="del">
          <ac:chgData name="瑛莉菜 羽田" userId="64c7e7a027abc1d1" providerId="LiveId" clId="{012D6741-BC97-4167-9723-7F16AD82AA86}" dt="2024-09-17T08:01:08.095" v="39" actId="478"/>
          <ac:picMkLst>
            <pc:docMk/>
            <pc:sldMk cId="4010063240" sldId="375"/>
            <ac:picMk id="8" creationId="{4212658E-8943-9816-2A52-85C8E6B51B8E}"/>
          </ac:picMkLst>
        </pc:picChg>
        <pc:picChg chg="add mod">
          <ac:chgData name="瑛莉菜 羽田" userId="64c7e7a027abc1d1" providerId="LiveId" clId="{012D6741-BC97-4167-9723-7F16AD82AA86}" dt="2024-09-17T08:01:39.741" v="48" actId="1076"/>
          <ac:picMkLst>
            <pc:docMk/>
            <pc:sldMk cId="4010063240" sldId="375"/>
            <ac:picMk id="9" creationId="{D48349A8-8045-458D-2180-CEC1CCF6DC30}"/>
          </ac:picMkLst>
        </pc:picChg>
        <pc:picChg chg="add mod">
          <ac:chgData name="瑛莉菜 羽田" userId="64c7e7a027abc1d1" providerId="LiveId" clId="{012D6741-BC97-4167-9723-7F16AD82AA86}" dt="2024-09-17T08:01:57.989" v="52" actId="1076"/>
          <ac:picMkLst>
            <pc:docMk/>
            <pc:sldMk cId="4010063240" sldId="375"/>
            <ac:picMk id="42" creationId="{24DEB2A8-63D8-2C29-0DAD-F3DEA6B44E07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  <pc:sldChg chg="addSp delSp modSp mod">
        <pc:chgData name="瑛莉菜 羽田" userId="64c7e7a027abc1d1" providerId="LiveId" clId="{687B6E56-60E5-46C1-9843-3C2520929435}" dt="2024-09-17T07:51:29.178" v="47" actId="1076"/>
        <pc:sldMkLst>
          <pc:docMk/>
          <pc:sldMk cId="4010063240" sldId="375"/>
        </pc:sldMkLst>
        <pc:spChg chg="mod">
          <ac:chgData name="瑛莉菜 羽田" userId="64c7e7a027abc1d1" providerId="LiveId" clId="{687B6E56-60E5-46C1-9843-3C2520929435}" dt="2024-09-17T07:50:13.637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7B6E56-60E5-46C1-9843-3C2520929435}" dt="2024-09-17T07:50:43.172" v="3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7B6E56-60E5-46C1-9843-3C2520929435}" dt="2024-09-17T07:49:28.5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7B6E56-60E5-46C1-9843-3C2520929435}" dt="2024-09-17T07:49:40.39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87B6E56-60E5-46C1-9843-3C2520929435}" dt="2024-09-17T07:50:44.757" v="36" actId="478"/>
          <ac:picMkLst>
            <pc:docMk/>
            <pc:sldMk cId="4010063240" sldId="375"/>
            <ac:picMk id="5" creationId="{2CA41B9E-21AB-8117-1B6B-92458F76226C}"/>
          </ac:picMkLst>
        </pc:picChg>
        <pc:picChg chg="add mod">
          <ac:chgData name="瑛莉菜 羽田" userId="64c7e7a027abc1d1" providerId="LiveId" clId="{687B6E56-60E5-46C1-9843-3C2520929435}" dt="2024-09-17T07:51:01.448" v="42" actId="1076"/>
          <ac:picMkLst>
            <pc:docMk/>
            <pc:sldMk cId="4010063240" sldId="375"/>
            <ac:picMk id="6" creationId="{76CAA413-0FE4-CCDC-0BCC-9B4E1B21157C}"/>
          </ac:picMkLst>
        </pc:picChg>
        <pc:picChg chg="add mod">
          <ac:chgData name="瑛莉菜 羽田" userId="64c7e7a027abc1d1" providerId="LiveId" clId="{687B6E56-60E5-46C1-9843-3C2520929435}" dt="2024-09-17T07:51:20.840" v="45" actId="1076"/>
          <ac:picMkLst>
            <pc:docMk/>
            <pc:sldMk cId="4010063240" sldId="375"/>
            <ac:picMk id="8" creationId="{1E7761A5-7FD2-D766-90A5-F7F1AD586830}"/>
          </ac:picMkLst>
        </pc:picChg>
        <pc:picChg chg="del">
          <ac:chgData name="瑛莉菜 羽田" userId="64c7e7a027abc1d1" providerId="LiveId" clId="{687B6E56-60E5-46C1-9843-3C2520929435}" dt="2024-09-17T07:50:45.539" v="37" actId="478"/>
          <ac:picMkLst>
            <pc:docMk/>
            <pc:sldMk cId="4010063240" sldId="375"/>
            <ac:picMk id="9" creationId="{CEA204C9-5AA5-2E37-779C-C4E66ACD3E1F}"/>
          </ac:picMkLst>
        </pc:picChg>
        <pc:picChg chg="add mod">
          <ac:chgData name="瑛莉菜 羽田" userId="64c7e7a027abc1d1" providerId="LiveId" clId="{687B6E56-60E5-46C1-9843-3C2520929435}" dt="2024-09-17T07:51:29.178" v="47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  <pc:sldChg chg="addSp delSp modSp mod">
        <pc:chgData name="瑛莉菜 羽田" userId="64c7e7a027abc1d1" providerId="LiveId" clId="{AD08A661-1B4F-4A88-9273-62FEB24DF62D}" dt="2024-09-17T07:19:32.727" v="47" actId="1076"/>
        <pc:sldMkLst>
          <pc:docMk/>
          <pc:sldMk cId="4010063240" sldId="375"/>
        </pc:sldMkLst>
        <pc:spChg chg="mod">
          <ac:chgData name="瑛莉菜 羽田" userId="64c7e7a027abc1d1" providerId="LiveId" clId="{AD08A661-1B4F-4A88-9273-62FEB24DF62D}" dt="2024-09-17T07:18:41.47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08A661-1B4F-4A88-9273-62FEB24DF62D}" dt="2024-09-17T07:18:53.891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08A661-1B4F-4A88-9273-62FEB24DF62D}" dt="2024-09-17T07:18:14.3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08A661-1B4F-4A88-9273-62FEB24DF62D}" dt="2024-09-17T07:18:24.707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D08A661-1B4F-4A88-9273-62FEB24DF62D}" dt="2024-09-17T07:19:13.395" v="44" actId="1076"/>
          <ac:picMkLst>
            <pc:docMk/>
            <pc:sldMk cId="4010063240" sldId="375"/>
            <ac:picMk id="5" creationId="{C47C2E68-351D-1F12-FB40-C7B3CA382099}"/>
          </ac:picMkLst>
        </pc:picChg>
        <pc:picChg chg="del">
          <ac:chgData name="瑛莉菜 羽田" userId="64c7e7a027abc1d1" providerId="LiveId" clId="{AD08A661-1B4F-4A88-9273-62FEB24DF62D}" dt="2024-09-17T07:18:55.769" v="36" actId="478"/>
          <ac:picMkLst>
            <pc:docMk/>
            <pc:sldMk cId="4010063240" sldId="375"/>
            <ac:picMk id="6" creationId="{56CF2F10-BA9F-C932-29B5-80D939176160}"/>
          </ac:picMkLst>
        </pc:picChg>
        <pc:picChg chg="del mod">
          <ac:chgData name="瑛莉菜 羽田" userId="64c7e7a027abc1d1" providerId="LiveId" clId="{AD08A661-1B4F-4A88-9273-62FEB24DF62D}" dt="2024-09-17T07:18:56.319" v="38" actId="478"/>
          <ac:picMkLst>
            <pc:docMk/>
            <pc:sldMk cId="4010063240" sldId="375"/>
            <ac:picMk id="8" creationId="{828A0703-E26D-4340-6C6C-56ADC8C5872E}"/>
          </ac:picMkLst>
        </pc:picChg>
        <pc:picChg chg="add mod">
          <ac:chgData name="瑛莉菜 羽田" userId="64c7e7a027abc1d1" providerId="LiveId" clId="{AD08A661-1B4F-4A88-9273-62FEB24DF62D}" dt="2024-09-17T07:19:32.727" v="47" actId="1076"/>
          <ac:picMkLst>
            <pc:docMk/>
            <pc:sldMk cId="4010063240" sldId="375"/>
            <ac:picMk id="9" creationId="{A08FAE50-6078-F264-7CE0-D0A62F4573AC}"/>
          </ac:picMkLst>
        </pc:picChg>
      </pc:sldChg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  <pc:sldChg chg="addSp delSp modSp mod">
        <pc:chgData name="瑛莉菜 羽田" userId="64c7e7a027abc1d1" providerId="LiveId" clId="{FE710892-0A21-404E-B3A9-AE329AEB9851}" dt="2024-09-17T07:31:41.899" v="72" actId="1076"/>
        <pc:sldMkLst>
          <pc:docMk/>
          <pc:sldMk cId="4010063240" sldId="375"/>
        </pc:sldMkLst>
        <pc:spChg chg="mod">
          <ac:chgData name="瑛莉菜 羽田" userId="64c7e7a027abc1d1" providerId="LiveId" clId="{FE710892-0A21-404E-B3A9-AE329AEB9851}" dt="2024-09-17T07:30:26.015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710892-0A21-404E-B3A9-AE329AEB9851}" dt="2024-09-17T07:30:54.021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710892-0A21-404E-B3A9-AE329AEB9851}" dt="2024-09-17T07:29:54.84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710892-0A21-404E-B3A9-AE329AEB9851}" dt="2024-09-17T07:30:03.935" v="2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E710892-0A21-404E-B3A9-AE329AEB9851}" dt="2024-09-17T07:30:38.919" v="5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E710892-0A21-404E-B3A9-AE329AEB9851}" dt="2024-09-17T07:31:11.635" v="66" actId="1076"/>
          <ac:picMkLst>
            <pc:docMk/>
            <pc:sldMk cId="4010063240" sldId="375"/>
            <ac:picMk id="5" creationId="{A3C720BA-A877-1F7F-753A-10249FA64103}"/>
          </ac:picMkLst>
        </pc:picChg>
        <pc:picChg chg="del">
          <ac:chgData name="瑛莉菜 羽田" userId="64c7e7a027abc1d1" providerId="LiveId" clId="{FE710892-0A21-404E-B3A9-AE329AEB9851}" dt="2024-09-17T07:30:56.437" v="61" actId="478"/>
          <ac:picMkLst>
            <pc:docMk/>
            <pc:sldMk cId="4010063240" sldId="375"/>
            <ac:picMk id="6" creationId="{575ECA53-A056-322E-A4FD-031FDCC80819}"/>
          </ac:picMkLst>
        </pc:picChg>
        <pc:picChg chg="del">
          <ac:chgData name="瑛莉菜 羽田" userId="64c7e7a027abc1d1" providerId="LiveId" clId="{FE710892-0A21-404E-B3A9-AE329AEB9851}" dt="2024-09-17T07:30:56.935" v="62" actId="478"/>
          <ac:picMkLst>
            <pc:docMk/>
            <pc:sldMk cId="4010063240" sldId="375"/>
            <ac:picMk id="8" creationId="{B88C946D-877A-6A06-EBF9-5182F330BA30}"/>
          </ac:picMkLst>
        </pc:picChg>
        <pc:picChg chg="add mod">
          <ac:chgData name="瑛莉菜 羽田" userId="64c7e7a027abc1d1" providerId="LiveId" clId="{FE710892-0A21-404E-B3A9-AE329AEB9851}" dt="2024-09-17T07:31:29.155" v="69" actId="1076"/>
          <ac:picMkLst>
            <pc:docMk/>
            <pc:sldMk cId="4010063240" sldId="375"/>
            <ac:picMk id="9" creationId="{B261DC77-7634-623E-4ACF-EA768D231494}"/>
          </ac:picMkLst>
        </pc:picChg>
        <pc:picChg chg="add mod">
          <ac:chgData name="瑛莉菜 羽田" userId="64c7e7a027abc1d1" providerId="LiveId" clId="{FE710892-0A21-404E-B3A9-AE329AEB9851}" dt="2024-09-17T07:31:41.899" v="72" actId="1076"/>
          <ac:picMkLst>
            <pc:docMk/>
            <pc:sldMk cId="4010063240" sldId="375"/>
            <ac:picMk id="37" creationId="{709C22DF-E2B1-82B8-A04A-AEF1E3D56A95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  <pc:sldChg chg="addSp delSp modSp mod">
        <pc:chgData name="瑛莉菜 羽田" userId="64c7e7a027abc1d1" providerId="LiveId" clId="{D4557B0C-D99E-48D7-A2CB-F5E6BEE56A57}" dt="2024-09-17T06:26:01.151" v="86" actId="1076"/>
        <pc:sldMkLst>
          <pc:docMk/>
          <pc:sldMk cId="4010063240" sldId="375"/>
        </pc:sldMkLst>
        <pc:spChg chg="mod">
          <ac:chgData name="瑛莉菜 羽田" userId="64c7e7a027abc1d1" providerId="LiveId" clId="{D4557B0C-D99E-48D7-A2CB-F5E6BEE56A57}" dt="2024-09-17T06:24:07.522" v="6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4557B0C-D99E-48D7-A2CB-F5E6BEE56A57}" dt="2024-09-17T06:24:55.525" v="7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4557B0C-D99E-48D7-A2CB-F5E6BEE56A57}" dt="2024-09-17T06:23:01.14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4557B0C-D99E-48D7-A2CB-F5E6BEE56A57}" dt="2024-09-17T06:23:10.935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4557B0C-D99E-48D7-A2CB-F5E6BEE56A57}" dt="2024-09-17T06:24:57.403" v="74" actId="478"/>
          <ac:picMkLst>
            <pc:docMk/>
            <pc:sldMk cId="4010063240" sldId="375"/>
            <ac:picMk id="5" creationId="{2AA6EAFD-38D2-AA6F-28F0-019546E6C3CA}"/>
          </ac:picMkLst>
        </pc:picChg>
        <pc:picChg chg="add mod">
          <ac:chgData name="瑛莉菜 羽田" userId="64c7e7a027abc1d1" providerId="LiveId" clId="{D4557B0C-D99E-48D7-A2CB-F5E6BEE56A57}" dt="2024-09-17T06:25:16.150" v="80" actId="14100"/>
          <ac:picMkLst>
            <pc:docMk/>
            <pc:sldMk cId="4010063240" sldId="375"/>
            <ac:picMk id="6" creationId="{F397A428-B4A2-A3CE-A2F2-D191991C2EFC}"/>
          </ac:picMkLst>
        </pc:picChg>
        <pc:picChg chg="add mod">
          <ac:chgData name="瑛莉菜 羽田" userId="64c7e7a027abc1d1" providerId="LiveId" clId="{D4557B0C-D99E-48D7-A2CB-F5E6BEE56A57}" dt="2024-09-17T06:25:42.571" v="83" actId="1076"/>
          <ac:picMkLst>
            <pc:docMk/>
            <pc:sldMk cId="4010063240" sldId="375"/>
            <ac:picMk id="8" creationId="{152A2460-5725-69E2-6547-28485EF05A71}"/>
          </ac:picMkLst>
        </pc:picChg>
        <pc:picChg chg="del">
          <ac:chgData name="瑛莉菜 羽田" userId="64c7e7a027abc1d1" providerId="LiveId" clId="{D4557B0C-D99E-48D7-A2CB-F5E6BEE56A57}" dt="2024-09-17T06:24:57.966" v="75" actId="478"/>
          <ac:picMkLst>
            <pc:docMk/>
            <pc:sldMk cId="4010063240" sldId="375"/>
            <ac:picMk id="9" creationId="{7FA06DAD-A691-E374-47F1-2D997A15375E}"/>
          </ac:picMkLst>
        </pc:picChg>
        <pc:picChg chg="del">
          <ac:chgData name="瑛莉菜 羽田" userId="64c7e7a027abc1d1" providerId="LiveId" clId="{D4557B0C-D99E-48D7-A2CB-F5E6BEE56A57}" dt="2024-09-17T06:24:58.332" v="76" actId="478"/>
          <ac:picMkLst>
            <pc:docMk/>
            <pc:sldMk cId="4010063240" sldId="375"/>
            <ac:picMk id="33" creationId="{E5EB1C94-F7E9-CCCD-0E45-7C4AE41BC2DE}"/>
          </ac:picMkLst>
        </pc:picChg>
        <pc:picChg chg="add mod">
          <ac:chgData name="瑛莉菜 羽田" userId="64c7e7a027abc1d1" providerId="LiveId" clId="{D4557B0C-D99E-48D7-A2CB-F5E6BEE56A57}" dt="2024-09-17T06:26:01.151" v="86" actId="1076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  <pc:sldChg chg="addSp delSp modSp mod">
        <pc:chgData name="瑛莉菜 羽田" userId="64c7e7a027abc1d1" providerId="LiveId" clId="{726D1286-4386-4B7B-9A70-C1DB59F9DA90}" dt="2024-09-17T07:14:26.017" v="53" actId="1076"/>
        <pc:sldMkLst>
          <pc:docMk/>
          <pc:sldMk cId="4010063240" sldId="375"/>
        </pc:sldMkLst>
        <pc:spChg chg="mod">
          <ac:chgData name="瑛莉菜 羽田" userId="64c7e7a027abc1d1" providerId="LiveId" clId="{726D1286-4386-4B7B-9A70-C1DB59F9DA90}" dt="2024-09-17T07:13:02.137" v="3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6D1286-4386-4B7B-9A70-C1DB59F9DA90}" dt="2024-09-17T07:13:30.699" v="3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6D1286-4386-4B7B-9A70-C1DB59F9DA90}" dt="2024-09-17T07:04:13.130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6D1286-4386-4B7B-9A70-C1DB59F9DA90}" dt="2024-09-17T07:04:26.303" v="2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6D1286-4386-4B7B-9A70-C1DB59F9DA90}" dt="2024-09-17T07:13:50.013" v="40" actId="1076"/>
          <ac:picMkLst>
            <pc:docMk/>
            <pc:sldMk cId="4010063240" sldId="375"/>
            <ac:picMk id="5" creationId="{3C228248-DD74-E90E-B10A-B396A9E4086B}"/>
          </ac:picMkLst>
        </pc:picChg>
        <pc:picChg chg="del">
          <ac:chgData name="瑛莉菜 羽田" userId="64c7e7a027abc1d1" providerId="LiveId" clId="{726D1286-4386-4B7B-9A70-C1DB59F9DA90}" dt="2024-09-17T07:13:40.740" v="37" actId="478"/>
          <ac:picMkLst>
            <pc:docMk/>
            <pc:sldMk cId="4010063240" sldId="375"/>
            <ac:picMk id="6" creationId="{DA1D2E16-2DB1-01F7-5B6B-C19CB65FE87D}"/>
          </ac:picMkLst>
        </pc:picChg>
        <pc:picChg chg="del">
          <ac:chgData name="瑛莉菜 羽田" userId="64c7e7a027abc1d1" providerId="LiveId" clId="{726D1286-4386-4B7B-9A70-C1DB59F9DA90}" dt="2024-09-17T07:13:51.174" v="41" actId="478"/>
          <ac:picMkLst>
            <pc:docMk/>
            <pc:sldMk cId="4010063240" sldId="375"/>
            <ac:picMk id="8" creationId="{EE628FE8-0241-8B06-FF7F-99B7D94D3D48}"/>
          </ac:picMkLst>
        </pc:picChg>
        <pc:picChg chg="add mod">
          <ac:chgData name="瑛莉菜 羽田" userId="64c7e7a027abc1d1" providerId="LiveId" clId="{726D1286-4386-4B7B-9A70-C1DB59F9DA90}" dt="2024-09-17T07:14:26.017" v="53" actId="1076"/>
          <ac:picMkLst>
            <pc:docMk/>
            <pc:sldMk cId="4010063240" sldId="375"/>
            <ac:picMk id="9" creationId="{1B0F2CCB-EAF8-CF94-3B69-8F2EB9E73E6F}"/>
          </ac:picMkLst>
        </pc:picChg>
        <pc:picChg chg="del">
          <ac:chgData name="瑛莉菜 羽田" userId="64c7e7a027abc1d1" providerId="LiveId" clId="{726D1286-4386-4B7B-9A70-C1DB59F9DA90}" dt="2024-09-17T07:13:51.725" v="42" actId="478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  <pc:sldChg chg="addSp delSp modSp mod">
        <pc:chgData name="瑛莉菜 羽田" userId="64c7e7a027abc1d1" providerId="LiveId" clId="{A77EAB26-6CFB-4DF7-B462-7D52272EA6B0}" dt="2024-09-17T08:27:05.766" v="111" actId="1076"/>
        <pc:sldMkLst>
          <pc:docMk/>
          <pc:sldMk cId="4010063240" sldId="375"/>
        </pc:sldMkLst>
        <pc:spChg chg="mod">
          <ac:chgData name="瑛莉菜 羽田" userId="64c7e7a027abc1d1" providerId="LiveId" clId="{A77EAB26-6CFB-4DF7-B462-7D52272EA6B0}" dt="2024-09-17T08:24:47.149" v="5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77EAB26-6CFB-4DF7-B462-7D52272EA6B0}" dt="2024-09-17T08:25:15.124" v="8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77EAB26-6CFB-4DF7-B462-7D52272EA6B0}" dt="2024-09-17T08:24:25.749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77EAB26-6CFB-4DF7-B462-7D52272EA6B0}" dt="2024-09-17T08:24:32.518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77EAB26-6CFB-4DF7-B462-7D52272EA6B0}" dt="2024-09-17T08:24:51.964" v="6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77EAB26-6CFB-4DF7-B462-7D52272EA6B0}" dt="2024-09-17T08:26:38.478" v="105" actId="14100"/>
          <ac:picMkLst>
            <pc:docMk/>
            <pc:sldMk cId="4010063240" sldId="375"/>
            <ac:picMk id="5" creationId="{EA2F1637-1227-728D-2D60-C2BDD4E965EE}"/>
          </ac:picMkLst>
        </pc:picChg>
        <pc:picChg chg="del">
          <ac:chgData name="瑛莉菜 羽田" userId="64c7e7a027abc1d1" providerId="LiveId" clId="{A77EAB26-6CFB-4DF7-B462-7D52272EA6B0}" dt="2024-09-17T08:25:17.292" v="90" actId="478"/>
          <ac:picMkLst>
            <pc:docMk/>
            <pc:sldMk cId="4010063240" sldId="375"/>
            <ac:picMk id="6" creationId="{8EC45A45-A8D7-DAE2-4D22-3362C91D765B}"/>
          </ac:picMkLst>
        </pc:picChg>
        <pc:picChg chg="del">
          <ac:chgData name="瑛莉菜 羽田" userId="64c7e7a027abc1d1" providerId="LiveId" clId="{A77EAB26-6CFB-4DF7-B462-7D52272EA6B0}" dt="2024-09-17T08:25:18.029" v="92" actId="478"/>
          <ac:picMkLst>
            <pc:docMk/>
            <pc:sldMk cId="4010063240" sldId="375"/>
            <ac:picMk id="8" creationId="{F3AE245C-92B0-1FB8-BDFE-FBE0DA33BC0A}"/>
          </ac:picMkLst>
        </pc:picChg>
        <pc:picChg chg="add mod">
          <ac:chgData name="瑛莉菜 羽田" userId="64c7e7a027abc1d1" providerId="LiveId" clId="{A77EAB26-6CFB-4DF7-B462-7D52272EA6B0}" dt="2024-09-17T08:26:40.425" v="106" actId="14100"/>
          <ac:picMkLst>
            <pc:docMk/>
            <pc:sldMk cId="4010063240" sldId="375"/>
            <ac:picMk id="9" creationId="{8C0CDB1B-17C0-0A14-2A4F-6FA473188D46}"/>
          </ac:picMkLst>
        </pc:picChg>
        <pc:picChg chg="add mod">
          <ac:chgData name="瑛莉菜 羽田" userId="64c7e7a027abc1d1" providerId="LiveId" clId="{A77EAB26-6CFB-4DF7-B462-7D52272EA6B0}" dt="2024-09-17T08:26:42.990" v="107" actId="1076"/>
          <ac:picMkLst>
            <pc:docMk/>
            <pc:sldMk cId="4010063240" sldId="375"/>
            <ac:picMk id="44" creationId="{7064C384-766D-6FC6-9685-8714EAADF92D}"/>
          </ac:picMkLst>
        </pc:picChg>
        <pc:picChg chg="del">
          <ac:chgData name="瑛莉菜 羽田" userId="64c7e7a027abc1d1" providerId="LiveId" clId="{A77EAB26-6CFB-4DF7-B462-7D52272EA6B0}" dt="2024-09-17T08:25:17.714" v="91" actId="478"/>
          <ac:picMkLst>
            <pc:docMk/>
            <pc:sldMk cId="4010063240" sldId="375"/>
            <ac:picMk id="45" creationId="{F20F09FB-E0F2-D37F-76E6-09A2794A607D}"/>
          </ac:picMkLst>
        </pc:picChg>
        <pc:picChg chg="add mod">
          <ac:chgData name="瑛莉菜 羽田" userId="64c7e7a027abc1d1" providerId="LiveId" clId="{A77EAB26-6CFB-4DF7-B462-7D52272EA6B0}" dt="2024-09-17T08:26:54.915" v="108"/>
          <ac:picMkLst>
            <pc:docMk/>
            <pc:sldMk cId="4010063240" sldId="375"/>
            <ac:picMk id="46" creationId="{D99104D4-6C51-77A0-199B-A0EB8D512642}"/>
          </ac:picMkLst>
        </pc:picChg>
        <pc:picChg chg="add mod">
          <ac:chgData name="瑛莉菜 羽田" userId="64c7e7a027abc1d1" providerId="LiveId" clId="{A77EAB26-6CFB-4DF7-B462-7D52272EA6B0}" dt="2024-09-17T08:27:05.766" v="111" actId="1076"/>
          <ac:picMkLst>
            <pc:docMk/>
            <pc:sldMk cId="4010063240" sldId="375"/>
            <ac:picMk id="48" creationId="{04108D36-2D1F-E8FF-D727-2ADA6657B1E1}"/>
          </ac:picMkLst>
        </pc:picChg>
      </pc:sldChg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  <pc:sldChg chg="addSp delSp modSp mod">
        <pc:chgData name="瑛莉菜 羽田" userId="64c7e7a027abc1d1" providerId="LiveId" clId="{F90A0EE1-5F7A-4FE0-AD87-9977D325CE0F}" dt="2024-09-17T07:57:42.696" v="43" actId="1076"/>
        <pc:sldMkLst>
          <pc:docMk/>
          <pc:sldMk cId="4010063240" sldId="375"/>
        </pc:sldMkLst>
        <pc:spChg chg="mod">
          <ac:chgData name="瑛莉菜 羽田" userId="64c7e7a027abc1d1" providerId="LiveId" clId="{F90A0EE1-5F7A-4FE0-AD87-9977D325CE0F}" dt="2024-09-17T07:56:49.661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90A0EE1-5F7A-4FE0-AD87-9977D325CE0F}" dt="2024-09-17T07:57:13.663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90A0EE1-5F7A-4FE0-AD87-9977D325CE0F}" dt="2024-09-17T07:56:33.3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90A0EE1-5F7A-4FE0-AD87-9977D325CE0F}" dt="2024-09-17T07:56:42.273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90A0EE1-5F7A-4FE0-AD87-9977D325CE0F}" dt="2024-09-17T07:57:30.726" v="40" actId="1076"/>
          <ac:picMkLst>
            <pc:docMk/>
            <pc:sldMk cId="4010063240" sldId="375"/>
            <ac:picMk id="5" creationId="{D8432C40-1F4B-AA6D-E5D7-6D1E89737582}"/>
          </ac:picMkLst>
        </pc:picChg>
        <pc:picChg chg="del">
          <ac:chgData name="瑛莉菜 羽田" userId="64c7e7a027abc1d1" providerId="LiveId" clId="{F90A0EE1-5F7A-4FE0-AD87-9977D325CE0F}" dt="2024-09-17T07:57:15.709" v="34" actId="478"/>
          <ac:picMkLst>
            <pc:docMk/>
            <pc:sldMk cId="4010063240" sldId="375"/>
            <ac:picMk id="6" creationId="{6451BA2C-E4D0-0FE4-8E31-5EE92AA954CE}"/>
          </ac:picMkLst>
        </pc:picChg>
        <pc:picChg chg="del">
          <ac:chgData name="瑛莉菜 羽田" userId="64c7e7a027abc1d1" providerId="LiveId" clId="{F90A0EE1-5F7A-4FE0-AD87-9977D325CE0F}" dt="2024-09-17T07:57:16.135" v="35" actId="478"/>
          <ac:picMkLst>
            <pc:docMk/>
            <pc:sldMk cId="4010063240" sldId="375"/>
            <ac:picMk id="8" creationId="{32BE2DCD-32E8-AAB6-0C38-6404424A26B7}"/>
          </ac:picMkLst>
        </pc:picChg>
        <pc:picChg chg="add mod">
          <ac:chgData name="瑛莉菜 羽田" userId="64c7e7a027abc1d1" providerId="LiveId" clId="{F90A0EE1-5F7A-4FE0-AD87-9977D325CE0F}" dt="2024-09-17T07:57:42.696" v="43" actId="1076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  <pc:sldChg chg="addSp delSp modSp mod">
        <pc:chgData name="瑛莉菜 羽田" userId="64c7e7a027abc1d1" providerId="LiveId" clId="{51ECE223-D0CE-4A73-822E-956AAB23BC84}" dt="2024-09-17T08:23:05.918" v="75" actId="1076"/>
        <pc:sldMkLst>
          <pc:docMk/>
          <pc:sldMk cId="4010063240" sldId="375"/>
        </pc:sldMkLst>
        <pc:spChg chg="mod">
          <ac:chgData name="瑛莉菜 羽田" userId="64c7e7a027abc1d1" providerId="LiveId" clId="{51ECE223-D0CE-4A73-822E-956AAB23BC84}" dt="2024-09-17T08:21:31.632" v="2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1ECE223-D0CE-4A73-822E-956AAB23BC84}" dt="2024-09-17T08:23:05.918" v="7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1ECE223-D0CE-4A73-822E-956AAB23BC84}" dt="2024-09-17T08:19:06.1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1ECE223-D0CE-4A73-822E-956AAB23BC84}" dt="2024-09-17T08:19:14.806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51ECE223-D0CE-4A73-822E-956AAB23BC84}" dt="2024-09-17T08:21:48.390" v="4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51ECE223-D0CE-4A73-822E-956AAB23BC84}" dt="2024-09-17T08:22:11.963" v="58" actId="478"/>
          <ac:picMkLst>
            <pc:docMk/>
            <pc:sldMk cId="4010063240" sldId="375"/>
            <ac:picMk id="5" creationId="{0A965AF4-2BEB-6D82-45B7-1AAB5F35C19C}"/>
          </ac:picMkLst>
        </pc:picChg>
        <pc:picChg chg="add mod">
          <ac:chgData name="瑛莉菜 羽田" userId="64c7e7a027abc1d1" providerId="LiveId" clId="{51ECE223-D0CE-4A73-822E-956AAB23BC84}" dt="2024-09-17T08:22:41.876" v="68" actId="14100"/>
          <ac:picMkLst>
            <pc:docMk/>
            <pc:sldMk cId="4010063240" sldId="375"/>
            <ac:picMk id="6" creationId="{8EC45A45-A8D7-DAE2-4D22-3362C91D765B}"/>
          </ac:picMkLst>
        </pc:picChg>
        <pc:picChg chg="add mod">
          <ac:chgData name="瑛莉菜 羽田" userId="64c7e7a027abc1d1" providerId="LiveId" clId="{51ECE223-D0CE-4A73-822E-956AAB23BC84}" dt="2024-09-17T08:22:44.692" v="69" actId="1076"/>
          <ac:picMkLst>
            <pc:docMk/>
            <pc:sldMk cId="4010063240" sldId="375"/>
            <ac:picMk id="8" creationId="{F3AE245C-92B0-1FB8-BDFE-FBE0DA33BC0A}"/>
          </ac:picMkLst>
        </pc:picChg>
        <pc:picChg chg="del">
          <ac:chgData name="瑛莉菜 羽田" userId="64c7e7a027abc1d1" providerId="LiveId" clId="{51ECE223-D0CE-4A73-822E-956AAB23BC84}" dt="2024-09-17T08:22:12.795" v="60" actId="478"/>
          <ac:picMkLst>
            <pc:docMk/>
            <pc:sldMk cId="4010063240" sldId="375"/>
            <ac:picMk id="9" creationId="{CB3B6CE9-5507-06C2-4DAC-67221DB09665}"/>
          </ac:picMkLst>
        </pc:picChg>
        <pc:picChg chg="del">
          <ac:chgData name="瑛莉菜 羽田" userId="64c7e7a027abc1d1" providerId="LiveId" clId="{51ECE223-D0CE-4A73-822E-956AAB23BC84}" dt="2024-09-17T08:22:12.466" v="59" actId="478"/>
          <ac:picMkLst>
            <pc:docMk/>
            <pc:sldMk cId="4010063240" sldId="375"/>
            <ac:picMk id="44" creationId="{2BCCC060-8265-21B6-B986-85967526C67D}"/>
          </ac:picMkLst>
        </pc:picChg>
        <pc:picChg chg="add mod">
          <ac:chgData name="瑛莉菜 羽田" userId="64c7e7a027abc1d1" providerId="LiveId" clId="{51ECE223-D0CE-4A73-822E-956AAB23BC84}" dt="2024-09-17T08:23:02.124" v="74" actId="1076"/>
          <ac:picMkLst>
            <pc:docMk/>
            <pc:sldMk cId="4010063240" sldId="375"/>
            <ac:picMk id="45" creationId="{F20F09FB-E0F2-D37F-76E6-09A2794A607D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  <pc:sldChg chg="addSp delSp modSp mod">
        <pc:chgData name="瑛莉菜 羽田" userId="64c7e7a027abc1d1" providerId="LiveId" clId="{9E5459A4-41D9-4D8B-B5BC-64C9028BD648}" dt="2024-09-17T06:44:29.546" v="65" actId="1076"/>
        <pc:sldMkLst>
          <pc:docMk/>
          <pc:sldMk cId="4010063240" sldId="375"/>
        </pc:sldMkLst>
        <pc:spChg chg="mod">
          <ac:chgData name="瑛莉菜 羽田" userId="64c7e7a027abc1d1" providerId="LiveId" clId="{9E5459A4-41D9-4D8B-B5BC-64C9028BD648}" dt="2024-09-17T06:43:11.864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5459A4-41D9-4D8B-B5BC-64C9028BD648}" dt="2024-09-17T06:43:31.948" v="5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5459A4-41D9-4D8B-B5BC-64C9028BD648}" dt="2024-09-17T06:42:46.36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5459A4-41D9-4D8B-B5BC-64C9028BD648}" dt="2024-09-17T06:42:53.948" v="23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9E5459A4-41D9-4D8B-B5BC-64C9028BD648}" dt="2024-09-17T06:43:34.123" v="54" actId="478"/>
          <ac:picMkLst>
            <pc:docMk/>
            <pc:sldMk cId="4010063240" sldId="375"/>
            <ac:picMk id="5" creationId="{9AA4DB12-716B-73D6-DBCA-4EAE590D37AC}"/>
          </ac:picMkLst>
        </pc:picChg>
        <pc:picChg chg="add mod">
          <ac:chgData name="瑛莉菜 羽田" userId="64c7e7a027abc1d1" providerId="LiveId" clId="{9E5459A4-41D9-4D8B-B5BC-64C9028BD648}" dt="2024-09-17T06:43:51.666" v="59" actId="1076"/>
          <ac:picMkLst>
            <pc:docMk/>
            <pc:sldMk cId="4010063240" sldId="375"/>
            <ac:picMk id="6" creationId="{B20BB901-1DD4-5AA8-1419-215B049513C4}"/>
          </ac:picMkLst>
        </pc:picChg>
        <pc:picChg chg="add mod">
          <ac:chgData name="瑛莉菜 羽田" userId="64c7e7a027abc1d1" providerId="LiveId" clId="{9E5459A4-41D9-4D8B-B5BC-64C9028BD648}" dt="2024-09-17T06:44:09.638" v="62" actId="1076"/>
          <ac:picMkLst>
            <pc:docMk/>
            <pc:sldMk cId="4010063240" sldId="375"/>
            <ac:picMk id="8" creationId="{D75F7F40-04D8-1AC5-1B77-BC89F9FBF9A6}"/>
          </ac:picMkLst>
        </pc:picChg>
        <pc:picChg chg="del">
          <ac:chgData name="瑛莉菜 羽田" userId="64c7e7a027abc1d1" providerId="LiveId" clId="{9E5459A4-41D9-4D8B-B5BC-64C9028BD648}" dt="2024-09-17T06:43:34.753" v="55" actId="478"/>
          <ac:picMkLst>
            <pc:docMk/>
            <pc:sldMk cId="4010063240" sldId="375"/>
            <ac:picMk id="9" creationId="{332893E2-6515-4E1F-4796-3174CE9C170C}"/>
          </ac:picMkLst>
        </pc:picChg>
        <pc:picChg chg="del">
          <ac:chgData name="瑛莉菜 羽田" userId="64c7e7a027abc1d1" providerId="LiveId" clId="{9E5459A4-41D9-4D8B-B5BC-64C9028BD648}" dt="2024-09-17T06:43:35.136" v="56" actId="478"/>
          <ac:picMkLst>
            <pc:docMk/>
            <pc:sldMk cId="4010063240" sldId="375"/>
            <ac:picMk id="33" creationId="{979D8557-4B39-2A48-B47C-689FEEAC8AF0}"/>
          </ac:picMkLst>
        </pc:picChg>
        <pc:picChg chg="add mod">
          <ac:chgData name="瑛莉菜 羽田" userId="64c7e7a027abc1d1" providerId="LiveId" clId="{9E5459A4-41D9-4D8B-B5BC-64C9028BD648}" dt="2024-09-17T06:44:29.546" v="65" actId="1076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  <pc:sldChg chg="addSp delSp modSp mod">
        <pc:chgData name="瑛莉菜 羽田" userId="64c7e7a027abc1d1" providerId="LiveId" clId="{433DAE59-2536-4016-997F-A2DD897A730C}" dt="2024-09-17T08:34:06.749" v="52" actId="1076"/>
        <pc:sldMkLst>
          <pc:docMk/>
          <pc:sldMk cId="4010063240" sldId="375"/>
        </pc:sldMkLst>
        <pc:spChg chg="mod">
          <ac:chgData name="瑛莉菜 羽田" userId="64c7e7a027abc1d1" providerId="LiveId" clId="{433DAE59-2536-4016-997F-A2DD897A730C}" dt="2024-09-17T08:32:01.686" v="3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33DAE59-2536-4016-997F-A2DD897A730C}" dt="2024-09-17T08:31:16.643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33DAE59-2536-4016-997F-A2DD897A730C}" dt="2024-09-17T08:31:29.125" v="28" actId="2057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33DAE59-2536-4016-997F-A2DD897A730C}" dt="2024-09-17T08:32:29.752" v="36" actId="1076"/>
          <ac:picMkLst>
            <pc:docMk/>
            <pc:sldMk cId="4010063240" sldId="375"/>
            <ac:picMk id="5" creationId="{7A3437E9-3D65-3BF3-3BDA-264AF4014EBE}"/>
          </ac:picMkLst>
        </pc:picChg>
        <pc:picChg chg="del">
          <ac:chgData name="瑛莉菜 羽田" userId="64c7e7a027abc1d1" providerId="LiveId" clId="{433DAE59-2536-4016-997F-A2DD897A730C}" dt="2024-09-17T08:32:12.492" v="31" actId="478"/>
          <ac:picMkLst>
            <pc:docMk/>
            <pc:sldMk cId="4010063240" sldId="375"/>
            <ac:picMk id="6" creationId="{7CC3EEAA-1939-0ED8-260E-EA1A2B4E78DC}"/>
          </ac:picMkLst>
        </pc:picChg>
        <pc:picChg chg="del">
          <ac:chgData name="瑛莉菜 羽田" userId="64c7e7a027abc1d1" providerId="LiveId" clId="{433DAE59-2536-4016-997F-A2DD897A730C}" dt="2024-09-17T08:32:13.074" v="32" actId="478"/>
          <ac:picMkLst>
            <pc:docMk/>
            <pc:sldMk cId="4010063240" sldId="375"/>
            <ac:picMk id="8" creationId="{6875A9DC-7497-3420-0513-46CC710C99B1}"/>
          </ac:picMkLst>
        </pc:picChg>
        <pc:picChg chg="add mod">
          <ac:chgData name="瑛莉菜 羽田" userId="64c7e7a027abc1d1" providerId="LiveId" clId="{433DAE59-2536-4016-997F-A2DD897A730C}" dt="2024-09-17T08:33:06.373" v="41" actId="1076"/>
          <ac:picMkLst>
            <pc:docMk/>
            <pc:sldMk cId="4010063240" sldId="375"/>
            <ac:picMk id="9" creationId="{84BAB1EF-2FA7-0130-EFCE-DCC24B67C172}"/>
          </ac:picMkLst>
        </pc:picChg>
        <pc:picChg chg="add mod">
          <ac:chgData name="瑛莉菜 羽田" userId="64c7e7a027abc1d1" providerId="LiveId" clId="{433DAE59-2536-4016-997F-A2DD897A730C}" dt="2024-09-17T08:33:17.497" v="44" actId="1076"/>
          <ac:picMkLst>
            <pc:docMk/>
            <pc:sldMk cId="4010063240" sldId="375"/>
            <ac:picMk id="44" creationId="{5746EB3B-F5C4-A751-4927-3280A18A8B41}"/>
          </ac:picMkLst>
        </pc:picChg>
        <pc:picChg chg="del">
          <ac:chgData name="瑛莉菜 羽田" userId="64c7e7a027abc1d1" providerId="LiveId" clId="{433DAE59-2536-4016-997F-A2DD897A730C}" dt="2024-09-17T08:32:13.498" v="33" actId="478"/>
          <ac:picMkLst>
            <pc:docMk/>
            <pc:sldMk cId="4010063240" sldId="375"/>
            <ac:picMk id="47" creationId="{30BDC16A-F838-1CAC-C2A8-D83115CB05F5}"/>
          </ac:picMkLst>
        </pc:picChg>
        <pc:picChg chg="add del mod">
          <ac:chgData name="瑛莉菜 羽田" userId="64c7e7a027abc1d1" providerId="LiveId" clId="{433DAE59-2536-4016-997F-A2DD897A730C}" dt="2024-09-17T08:33:50.779" v="49" actId="478"/>
          <ac:picMkLst>
            <pc:docMk/>
            <pc:sldMk cId="4010063240" sldId="375"/>
            <ac:picMk id="49" creationId="{FBB319E6-0F7D-DBB0-39BD-4B775C8E919A}"/>
          </ac:picMkLst>
        </pc:picChg>
        <pc:picChg chg="add mod">
          <ac:chgData name="瑛莉菜 羽田" userId="64c7e7a027abc1d1" providerId="LiveId" clId="{433DAE59-2536-4016-997F-A2DD897A730C}" dt="2024-09-17T08:34:06.749" v="52" actId="1076"/>
          <ac:picMkLst>
            <pc:docMk/>
            <pc:sldMk cId="4010063240" sldId="375"/>
            <ac:picMk id="51" creationId="{8F3ECFF2-DECE-65EF-089A-17F537FBB2AE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  <pc:sldChg chg="addSp delSp modSp mod">
        <pc:chgData name="瑛莉菜 羽田" userId="64c7e7a027abc1d1" providerId="LiveId" clId="{197FC229-DC39-42D2-973B-817600DD6952}" dt="2024-09-17T07:17:34.971" v="49" actId="1076"/>
        <pc:sldMkLst>
          <pc:docMk/>
          <pc:sldMk cId="4010063240" sldId="375"/>
        </pc:sldMkLst>
        <pc:spChg chg="mod">
          <ac:chgData name="瑛莉菜 羽田" userId="64c7e7a027abc1d1" providerId="LiveId" clId="{197FC229-DC39-42D2-973B-817600DD6952}" dt="2024-09-17T07:16:14.25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97FC229-DC39-42D2-973B-817600DD6952}" dt="2024-09-17T07:17:34.971" v="4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97FC229-DC39-42D2-973B-817600DD6952}" dt="2024-09-17T07:15:43.699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97FC229-DC39-42D2-973B-817600DD6952}" dt="2024-09-17T07:16:05.584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97FC229-DC39-42D2-973B-817600DD6952}" dt="2024-09-17T07:16:33.761" v="37" actId="478"/>
          <ac:picMkLst>
            <pc:docMk/>
            <pc:sldMk cId="4010063240" sldId="375"/>
            <ac:picMk id="5" creationId="{3C228248-DD74-E90E-B10A-B396A9E4086B}"/>
          </ac:picMkLst>
        </pc:picChg>
        <pc:picChg chg="add mod">
          <ac:chgData name="瑛莉菜 羽田" userId="64c7e7a027abc1d1" providerId="LiveId" clId="{197FC229-DC39-42D2-973B-817600DD6952}" dt="2024-09-17T07:16:51.621" v="43" actId="1076"/>
          <ac:picMkLst>
            <pc:docMk/>
            <pc:sldMk cId="4010063240" sldId="375"/>
            <ac:picMk id="6" creationId="{56CF2F10-BA9F-C932-29B5-80D939176160}"/>
          </ac:picMkLst>
        </pc:picChg>
        <pc:picChg chg="add mod">
          <ac:chgData name="瑛莉菜 羽田" userId="64c7e7a027abc1d1" providerId="LiveId" clId="{197FC229-DC39-42D2-973B-817600DD6952}" dt="2024-09-17T07:17:14.519" v="48" actId="1076"/>
          <ac:picMkLst>
            <pc:docMk/>
            <pc:sldMk cId="4010063240" sldId="375"/>
            <ac:picMk id="8" creationId="{828A0703-E26D-4340-6C6C-56ADC8C5872E}"/>
          </ac:picMkLst>
        </pc:picChg>
        <pc:picChg chg="del">
          <ac:chgData name="瑛莉菜 羽田" userId="64c7e7a027abc1d1" providerId="LiveId" clId="{197FC229-DC39-42D2-973B-817600DD6952}" dt="2024-09-17T07:16:34.312" v="38" actId="478"/>
          <ac:picMkLst>
            <pc:docMk/>
            <pc:sldMk cId="4010063240" sldId="375"/>
            <ac:picMk id="9" creationId="{1B0F2CCB-EAF8-CF94-3B69-8F2EB9E73E6F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  <pc:sldChg chg="addSp delSp modSp mod">
        <pc:chgData name="瑛莉菜 羽田" userId="64c7e7a027abc1d1" providerId="LiveId" clId="{B825F3D7-E19D-4A13-A586-8816AC3211F7}" dt="2024-09-17T07:39:25.158" v="80" actId="1076"/>
        <pc:sldMkLst>
          <pc:docMk/>
          <pc:sldMk cId="4010063240" sldId="375"/>
        </pc:sldMkLst>
        <pc:spChg chg="mod">
          <ac:chgData name="瑛莉菜 羽田" userId="64c7e7a027abc1d1" providerId="LiveId" clId="{B825F3D7-E19D-4A13-A586-8816AC3211F7}" dt="2024-09-17T07:37:22.400" v="6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825F3D7-E19D-4A13-A586-8816AC3211F7}" dt="2024-09-17T07:38:12.681" v="6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825F3D7-E19D-4A13-A586-8816AC3211F7}" dt="2024-09-17T07:35:55.505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825F3D7-E19D-4A13-A586-8816AC3211F7}" dt="2024-09-17T07:36:02.995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825F3D7-E19D-4A13-A586-8816AC3211F7}" dt="2024-09-17T07:38:34.162" v="69" actId="1076"/>
          <ac:picMkLst>
            <pc:docMk/>
            <pc:sldMk cId="4010063240" sldId="375"/>
            <ac:picMk id="5" creationId="{5327CA8D-4D5B-F2F9-973D-1528A234901C}"/>
          </ac:picMkLst>
        </pc:picChg>
        <pc:picChg chg="del">
          <ac:chgData name="瑛莉菜 羽田" userId="64c7e7a027abc1d1" providerId="LiveId" clId="{B825F3D7-E19D-4A13-A586-8816AC3211F7}" dt="2024-09-17T07:38:14.538" v="65" actId="478"/>
          <ac:picMkLst>
            <pc:docMk/>
            <pc:sldMk cId="4010063240" sldId="375"/>
            <ac:picMk id="6" creationId="{E643823C-AE19-842C-DC4B-B23315CF9EFB}"/>
          </ac:picMkLst>
        </pc:picChg>
        <pc:picChg chg="del">
          <ac:chgData name="瑛莉菜 羽田" userId="64c7e7a027abc1d1" providerId="LiveId" clId="{B825F3D7-E19D-4A13-A586-8816AC3211F7}" dt="2024-09-17T07:38:15.372" v="66" actId="478"/>
          <ac:picMkLst>
            <pc:docMk/>
            <pc:sldMk cId="4010063240" sldId="375"/>
            <ac:picMk id="8" creationId="{E4383CA6-7662-4152-798E-10C6F1927AC3}"/>
          </ac:picMkLst>
        </pc:picChg>
        <pc:picChg chg="add mod">
          <ac:chgData name="瑛莉菜 羽田" userId="64c7e7a027abc1d1" providerId="LiveId" clId="{B825F3D7-E19D-4A13-A586-8816AC3211F7}" dt="2024-09-17T07:38:52.236" v="74" actId="1076"/>
          <ac:picMkLst>
            <pc:docMk/>
            <pc:sldMk cId="4010063240" sldId="375"/>
            <ac:picMk id="9" creationId="{1190A6A5-8918-3A18-505E-52ADD40F31D0}"/>
          </ac:picMkLst>
        </pc:picChg>
        <pc:picChg chg="add mod">
          <ac:chgData name="瑛莉菜 羽田" userId="64c7e7a027abc1d1" providerId="LiveId" clId="{B825F3D7-E19D-4A13-A586-8816AC3211F7}" dt="2024-09-17T07:39:08.543" v="77" actId="1076"/>
          <ac:picMkLst>
            <pc:docMk/>
            <pc:sldMk cId="4010063240" sldId="375"/>
            <ac:picMk id="40" creationId="{9CCB064F-0759-D733-1167-5D9EE57E62BD}"/>
          </ac:picMkLst>
        </pc:picChg>
        <pc:picChg chg="add mod">
          <ac:chgData name="瑛莉菜 羽田" userId="64c7e7a027abc1d1" providerId="LiveId" clId="{B825F3D7-E19D-4A13-A586-8816AC3211F7}" dt="2024-09-17T07:39:25.158" v="80" actId="1076"/>
          <ac:picMkLst>
            <pc:docMk/>
            <pc:sldMk cId="4010063240" sldId="375"/>
            <ac:picMk id="42" creationId="{F3B0F042-5DC9-6251-423B-240FC2EBF54A}"/>
          </ac:picMkLst>
        </pc:picChg>
      </pc:sldChg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  <pc:sldChg chg="addSp delSp modSp mod">
        <pc:chgData name="瑛莉菜 羽田" userId="64c7e7a027abc1d1" providerId="LiveId" clId="{FEB8B48E-9CED-4844-9238-77F40A7F16BE}" dt="2024-09-17T07:53:28.787" v="58" actId="1076"/>
        <pc:sldMkLst>
          <pc:docMk/>
          <pc:sldMk cId="4010063240" sldId="375"/>
        </pc:sldMkLst>
        <pc:spChg chg="mod">
          <ac:chgData name="瑛莉菜 羽田" userId="64c7e7a027abc1d1" providerId="LiveId" clId="{FEB8B48E-9CED-4844-9238-77F40A7F16BE}" dt="2024-09-17T07:52:31.076" v="4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B8B48E-9CED-4844-9238-77F40A7F16BE}" dt="2024-09-17T07:52:15.78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B8B48E-9CED-4844-9238-77F40A7F16BE}" dt="2024-09-17T07:52:22.671" v="2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EB8B48E-9CED-4844-9238-77F40A7F16BE}" dt="2024-09-17T07:52:35.771" v="4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EB8B48E-9CED-4844-9238-77F40A7F16BE}" dt="2024-09-17T07:53:16.107" v="55" actId="1076"/>
          <ac:picMkLst>
            <pc:docMk/>
            <pc:sldMk cId="4010063240" sldId="375"/>
            <ac:picMk id="5" creationId="{32DEABCA-E635-8E2B-0B9C-26DBDD83A263}"/>
          </ac:picMkLst>
        </pc:picChg>
        <pc:picChg chg="del">
          <ac:chgData name="瑛莉菜 羽田" userId="64c7e7a027abc1d1" providerId="LiveId" clId="{FEB8B48E-9CED-4844-9238-77F40A7F16BE}" dt="2024-09-17T07:52:50.783" v="48" actId="478"/>
          <ac:picMkLst>
            <pc:docMk/>
            <pc:sldMk cId="4010063240" sldId="375"/>
            <ac:picMk id="6" creationId="{76CAA413-0FE4-CCDC-0BCC-9B4E1B21157C}"/>
          </ac:picMkLst>
        </pc:picChg>
        <pc:picChg chg="del">
          <ac:chgData name="瑛莉菜 羽田" userId="64c7e7a027abc1d1" providerId="LiveId" clId="{FEB8B48E-9CED-4844-9238-77F40A7F16BE}" dt="2024-09-17T07:52:51.197" v="49" actId="478"/>
          <ac:picMkLst>
            <pc:docMk/>
            <pc:sldMk cId="4010063240" sldId="375"/>
            <ac:picMk id="8" creationId="{1E7761A5-7FD2-D766-90A5-F7F1AD586830}"/>
          </ac:picMkLst>
        </pc:picChg>
        <pc:picChg chg="add mod">
          <ac:chgData name="瑛莉菜 羽田" userId="64c7e7a027abc1d1" providerId="LiveId" clId="{FEB8B48E-9CED-4844-9238-77F40A7F16BE}" dt="2024-09-17T07:53:28.787" v="58" actId="1076"/>
          <ac:picMkLst>
            <pc:docMk/>
            <pc:sldMk cId="4010063240" sldId="375"/>
            <ac:picMk id="9" creationId="{EB10DB55-339B-766C-0DC6-3D16A7016483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  <pc:sldChg chg="addSp delSp modSp mod">
        <pc:chgData name="瑛莉菜 羽田" userId="64c7e7a027abc1d1" providerId="LiveId" clId="{3864E91E-404C-473D-882F-09DBAA142AC3}" dt="2024-09-17T08:55:08.069" v="64" actId="1076"/>
        <pc:sldMkLst>
          <pc:docMk/>
          <pc:sldMk cId="4010063240" sldId="375"/>
        </pc:sldMkLst>
        <pc:spChg chg="mod">
          <ac:chgData name="瑛莉菜 羽田" userId="64c7e7a027abc1d1" providerId="LiveId" clId="{3864E91E-404C-473D-882F-09DBAA142AC3}" dt="2024-09-17T08:53:59.239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864E91E-404C-473D-882F-09DBAA142AC3}" dt="2024-09-17T08:54:10.904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864E91E-404C-473D-882F-09DBAA142AC3}" dt="2024-09-17T08:53:36.54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864E91E-404C-473D-882F-09DBAA142AC3}" dt="2024-09-17T08:53:43.71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864E91E-404C-473D-882F-09DBAA142AC3}" dt="2024-09-17T08:54:29.299" v="58" actId="1076"/>
          <ac:picMkLst>
            <pc:docMk/>
            <pc:sldMk cId="4010063240" sldId="375"/>
            <ac:picMk id="5" creationId="{DD9AB9D3-DD29-74A9-61EC-0F522ECB23A0}"/>
          </ac:picMkLst>
        </pc:picChg>
        <pc:picChg chg="del">
          <ac:chgData name="瑛莉菜 羽田" userId="64c7e7a027abc1d1" providerId="LiveId" clId="{3864E91E-404C-473D-882F-09DBAA142AC3}" dt="2024-09-17T08:54:12.615" v="52" actId="478"/>
          <ac:picMkLst>
            <pc:docMk/>
            <pc:sldMk cId="4010063240" sldId="375"/>
            <ac:picMk id="6" creationId="{189172B0-CC7C-2C83-4DF9-913D038455CF}"/>
          </ac:picMkLst>
        </pc:picChg>
        <pc:picChg chg="del">
          <ac:chgData name="瑛莉菜 羽田" userId="64c7e7a027abc1d1" providerId="LiveId" clId="{3864E91E-404C-473D-882F-09DBAA142AC3}" dt="2024-09-17T08:54:13.072" v="53" actId="478"/>
          <ac:picMkLst>
            <pc:docMk/>
            <pc:sldMk cId="4010063240" sldId="375"/>
            <ac:picMk id="8" creationId="{4BEB1DA1-A341-4FB5-2EDB-DFB6FE21FDA7}"/>
          </ac:picMkLst>
        </pc:picChg>
        <pc:picChg chg="add mod">
          <ac:chgData name="瑛莉菜 羽田" userId="64c7e7a027abc1d1" providerId="LiveId" clId="{3864E91E-404C-473D-882F-09DBAA142AC3}" dt="2024-09-17T08:54:44.386" v="61" actId="1076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3864E91E-404C-473D-882F-09DBAA142AC3}" dt="2024-09-17T08:54:13.355" v="54" actId="478"/>
          <ac:picMkLst>
            <pc:docMk/>
            <pc:sldMk cId="4010063240" sldId="375"/>
            <ac:picMk id="46" creationId="{2FC309ED-3BD5-E100-E56A-D7124E04D7BC}"/>
          </ac:picMkLst>
        </pc:picChg>
        <pc:picChg chg="add mod">
          <ac:chgData name="瑛莉菜 羽田" userId="64c7e7a027abc1d1" providerId="LiveId" clId="{3864E91E-404C-473D-882F-09DBAA142AC3}" dt="2024-09-17T08:55:08.069" v="64" actId="1076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  <pc:sldChg chg="addSp delSp modSp mod">
        <pc:chgData name="瑛莉菜 羽田" userId="64c7e7a027abc1d1" providerId="LiveId" clId="{DD190B30-573E-48BE-B5C4-A770568AECCC}" dt="2024-09-17T06:18:18.532" v="70" actId="1076"/>
        <pc:sldMkLst>
          <pc:docMk/>
          <pc:sldMk cId="4010063240" sldId="375"/>
        </pc:sldMkLst>
        <pc:spChg chg="mod">
          <ac:chgData name="瑛莉菜 羽田" userId="64c7e7a027abc1d1" providerId="LiveId" clId="{DD190B30-573E-48BE-B5C4-A770568AECCC}" dt="2024-09-17T06:16:45.482" v="5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190B30-573E-48BE-B5C4-A770568AECCC}" dt="2024-09-17T06:17:20.554" v="5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190B30-573E-48BE-B5C4-A770568AECCC}" dt="2024-09-17T06:15:25.9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190B30-573E-48BE-B5C4-A770568AECCC}" dt="2024-09-17T06:15:34.56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190B30-573E-48BE-B5C4-A770568AECCC}" dt="2024-09-17T06:17:22.126" v="57" actId="478"/>
          <ac:picMkLst>
            <pc:docMk/>
            <pc:sldMk cId="4010063240" sldId="375"/>
            <ac:picMk id="5" creationId="{68237DDA-1FC1-7034-FF1A-F8292434C1DE}"/>
          </ac:picMkLst>
        </pc:picChg>
        <pc:picChg chg="add mod">
          <ac:chgData name="瑛莉菜 羽田" userId="64c7e7a027abc1d1" providerId="LiveId" clId="{DD190B30-573E-48BE-B5C4-A770568AECCC}" dt="2024-09-17T06:17:39.841" v="63" actId="14100"/>
          <ac:picMkLst>
            <pc:docMk/>
            <pc:sldMk cId="4010063240" sldId="375"/>
            <ac:picMk id="6" creationId="{426184B7-2015-3C46-99B3-04FBE76ADAF0}"/>
          </ac:picMkLst>
        </pc:picChg>
        <pc:picChg chg="add mod">
          <ac:chgData name="瑛莉菜 羽田" userId="64c7e7a027abc1d1" providerId="LiveId" clId="{DD190B30-573E-48BE-B5C4-A770568AECCC}" dt="2024-09-17T06:17:59.990" v="67" actId="1076"/>
          <ac:picMkLst>
            <pc:docMk/>
            <pc:sldMk cId="4010063240" sldId="375"/>
            <ac:picMk id="8" creationId="{910DA3CB-5955-EF68-A356-1C9E463CD4F6}"/>
          </ac:picMkLst>
        </pc:picChg>
        <pc:picChg chg="del">
          <ac:chgData name="瑛莉菜 羽田" userId="64c7e7a027abc1d1" providerId="LiveId" clId="{DD190B30-573E-48BE-B5C4-A770568AECCC}" dt="2024-09-17T06:17:22.668" v="58" actId="478"/>
          <ac:picMkLst>
            <pc:docMk/>
            <pc:sldMk cId="4010063240" sldId="375"/>
            <ac:picMk id="9" creationId="{481533FA-A7D7-77BD-AA27-8B43934151B7}"/>
          </ac:picMkLst>
        </pc:picChg>
        <pc:picChg chg="del">
          <ac:chgData name="瑛莉菜 羽田" userId="64c7e7a027abc1d1" providerId="LiveId" clId="{DD190B30-573E-48BE-B5C4-A770568AECCC}" dt="2024-09-17T06:17:23.075" v="59" actId="478"/>
          <ac:picMkLst>
            <pc:docMk/>
            <pc:sldMk cId="4010063240" sldId="375"/>
            <ac:picMk id="33" creationId="{0D3D38CF-21AB-A546-5080-EC6B448B985C}"/>
          </ac:picMkLst>
        </pc:picChg>
        <pc:picChg chg="add mod">
          <ac:chgData name="瑛莉菜 羽田" userId="64c7e7a027abc1d1" providerId="LiveId" clId="{DD190B30-573E-48BE-B5C4-A770568AECCC}" dt="2024-09-17T06:18:18.532" v="70" actId="1076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  <pc:sldChg chg="addSp delSp modSp mod">
        <pc:chgData name="瑛莉菜 羽田" userId="64c7e7a027abc1d1" providerId="LiveId" clId="{EFACA56B-3897-4DA2-8736-C6690D429590}" dt="2024-09-17T08:52:18.813" v="121" actId="1076"/>
        <pc:sldMkLst>
          <pc:docMk/>
          <pc:sldMk cId="4010063240" sldId="375"/>
        </pc:sldMkLst>
        <pc:spChg chg="mod">
          <ac:chgData name="瑛莉菜 羽田" userId="64c7e7a027abc1d1" providerId="LiveId" clId="{EFACA56B-3897-4DA2-8736-C6690D429590}" dt="2024-09-17T08:51:03.987" v="5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FACA56B-3897-4DA2-8736-C6690D429590}" dt="2024-09-17T08:50:50.437" v="32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FACA56B-3897-4DA2-8736-C6690D429590}" dt="2024-09-17T08:51:26.849" v="10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FACA56B-3897-4DA2-8736-C6690D429590}" dt="2024-09-17T08:50:38.134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FACA56B-3897-4DA2-8736-C6690D429590}" dt="2024-09-17T08:50:45.484" v="28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EFACA56B-3897-4DA2-8736-C6690D429590}" dt="2024-09-17T08:51:31.150" v="108" actId="478"/>
          <ac:picMkLst>
            <pc:docMk/>
            <pc:sldMk cId="4010063240" sldId="375"/>
            <ac:picMk id="5" creationId="{7A3437E9-3D65-3BF3-3BDA-264AF4014EBE}"/>
          </ac:picMkLst>
        </pc:picChg>
        <pc:picChg chg="add mod">
          <ac:chgData name="瑛莉菜 羽田" userId="64c7e7a027abc1d1" providerId="LiveId" clId="{EFACA56B-3897-4DA2-8736-C6690D429590}" dt="2024-09-17T08:51:44.473" v="113" actId="1076"/>
          <ac:picMkLst>
            <pc:docMk/>
            <pc:sldMk cId="4010063240" sldId="375"/>
            <ac:picMk id="6" creationId="{189172B0-CC7C-2C83-4DF9-913D038455CF}"/>
          </ac:picMkLst>
        </pc:picChg>
        <pc:picChg chg="add mod">
          <ac:chgData name="瑛莉菜 羽田" userId="64c7e7a027abc1d1" providerId="LiveId" clId="{EFACA56B-3897-4DA2-8736-C6690D429590}" dt="2024-09-17T08:52:01.766" v="118" actId="1076"/>
          <ac:picMkLst>
            <pc:docMk/>
            <pc:sldMk cId="4010063240" sldId="375"/>
            <ac:picMk id="8" creationId="{4BEB1DA1-A341-4FB5-2EDB-DFB6FE21FDA7}"/>
          </ac:picMkLst>
        </pc:picChg>
        <pc:picChg chg="del">
          <ac:chgData name="瑛莉菜 羽田" userId="64c7e7a027abc1d1" providerId="LiveId" clId="{EFACA56B-3897-4DA2-8736-C6690D429590}" dt="2024-09-17T08:51:31.607" v="109" actId="478"/>
          <ac:picMkLst>
            <pc:docMk/>
            <pc:sldMk cId="4010063240" sldId="375"/>
            <ac:picMk id="9" creationId="{84BAB1EF-2FA7-0130-EFCE-DCC24B67C172}"/>
          </ac:picMkLst>
        </pc:picChg>
        <pc:picChg chg="add mod">
          <ac:chgData name="瑛莉菜 羽田" userId="64c7e7a027abc1d1" providerId="LiveId" clId="{EFACA56B-3897-4DA2-8736-C6690D429590}" dt="2024-09-17T08:52:18.813" v="121" actId="1076"/>
          <ac:picMkLst>
            <pc:docMk/>
            <pc:sldMk cId="4010063240" sldId="375"/>
            <ac:picMk id="46" creationId="{2FC309ED-3BD5-E100-E56A-D7124E04D7BC}"/>
          </ac:picMkLst>
        </pc:picChg>
        <pc:picChg chg="del">
          <ac:chgData name="瑛莉菜 羽田" userId="64c7e7a027abc1d1" providerId="LiveId" clId="{EFACA56B-3897-4DA2-8736-C6690D429590}" dt="2024-09-17T08:51:31.953" v="110" actId="478"/>
          <ac:picMkLst>
            <pc:docMk/>
            <pc:sldMk cId="4010063240" sldId="375"/>
            <ac:picMk id="51" creationId="{8F3ECFF2-DECE-65EF-089A-17F537FBB2AE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  <pc:sldChg chg="addSp delSp modSp mod">
        <pc:chgData name="瑛莉菜 羽田" userId="64c7e7a027abc1d1" providerId="LiveId" clId="{4A3638EE-6717-478D-A069-5D081D289573}" dt="2024-09-17T07:43:45.736" v="68" actId="1076"/>
        <pc:sldMkLst>
          <pc:docMk/>
          <pc:sldMk cId="4010063240" sldId="375"/>
        </pc:sldMkLst>
        <pc:spChg chg="mod">
          <ac:chgData name="瑛莉菜 羽田" userId="64c7e7a027abc1d1" providerId="LiveId" clId="{4A3638EE-6717-478D-A069-5D081D289573}" dt="2024-09-17T07:42:23.634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A3638EE-6717-478D-A069-5D081D289573}" dt="2024-09-17T07:42:46.091" v="4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A3638EE-6717-478D-A069-5D081D289573}" dt="2024-09-17T07:41:56.81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A3638EE-6717-478D-A069-5D081D289573}" dt="2024-09-17T07:42:04.94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4A3638EE-6717-478D-A069-5D081D289573}" dt="2024-09-17T07:42:31.453" v="46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4A3638EE-6717-478D-A069-5D081D289573}" dt="2024-09-17T07:42:48.103" v="50" actId="478"/>
          <ac:picMkLst>
            <pc:docMk/>
            <pc:sldMk cId="4010063240" sldId="375"/>
            <ac:picMk id="5" creationId="{5327CA8D-4D5B-F2F9-973D-1528A234901C}"/>
          </ac:picMkLst>
        </pc:picChg>
        <pc:picChg chg="add mod">
          <ac:chgData name="瑛莉菜 羽田" userId="64c7e7a027abc1d1" providerId="LiveId" clId="{4A3638EE-6717-478D-A069-5D081D289573}" dt="2024-09-17T07:43:25.636" v="61" actId="14100"/>
          <ac:picMkLst>
            <pc:docMk/>
            <pc:sldMk cId="4010063240" sldId="375"/>
            <ac:picMk id="6" creationId="{B25E2960-3705-1181-BAA0-3933C7104F77}"/>
          </ac:picMkLst>
        </pc:picChg>
        <pc:picChg chg="add mod">
          <ac:chgData name="瑛莉菜 羽田" userId="64c7e7a027abc1d1" providerId="LiveId" clId="{4A3638EE-6717-478D-A069-5D081D289573}" dt="2024-09-17T07:43:27.930" v="63" actId="1076"/>
          <ac:picMkLst>
            <pc:docMk/>
            <pc:sldMk cId="4010063240" sldId="375"/>
            <ac:picMk id="8" creationId="{F0DFF44D-D2DE-840F-6BAA-4370C8DC91A7}"/>
          </ac:picMkLst>
        </pc:picChg>
        <pc:picChg chg="del">
          <ac:chgData name="瑛莉菜 羽田" userId="64c7e7a027abc1d1" providerId="LiveId" clId="{4A3638EE-6717-478D-A069-5D081D289573}" dt="2024-09-17T07:42:48.607" v="51" actId="478"/>
          <ac:picMkLst>
            <pc:docMk/>
            <pc:sldMk cId="4010063240" sldId="375"/>
            <ac:picMk id="9" creationId="{1190A6A5-8918-3A18-505E-52ADD40F31D0}"/>
          </ac:picMkLst>
        </pc:picChg>
        <pc:picChg chg="del">
          <ac:chgData name="瑛莉菜 羽田" userId="64c7e7a027abc1d1" providerId="LiveId" clId="{4A3638EE-6717-478D-A069-5D081D289573}" dt="2024-09-17T07:42:49.093" v="52" actId="478"/>
          <ac:picMkLst>
            <pc:docMk/>
            <pc:sldMk cId="4010063240" sldId="375"/>
            <ac:picMk id="40" creationId="{9CCB064F-0759-D733-1167-5D9EE57E62BD}"/>
          </ac:picMkLst>
        </pc:picChg>
        <pc:picChg chg="add mod">
          <ac:chgData name="瑛莉菜 羽田" userId="64c7e7a027abc1d1" providerId="LiveId" clId="{4A3638EE-6717-478D-A069-5D081D289573}" dt="2024-09-17T07:43:45.736" v="68" actId="1076"/>
          <ac:picMkLst>
            <pc:docMk/>
            <pc:sldMk cId="4010063240" sldId="375"/>
            <ac:picMk id="41" creationId="{1E63062F-46C1-C5F0-A64B-AEA02E75AC65}"/>
          </ac:picMkLst>
        </pc:picChg>
        <pc:picChg chg="del">
          <ac:chgData name="瑛莉菜 羽田" userId="64c7e7a027abc1d1" providerId="LiveId" clId="{4A3638EE-6717-478D-A069-5D081D289573}" dt="2024-09-17T07:42:49.441" v="53" actId="478"/>
          <ac:picMkLst>
            <pc:docMk/>
            <pc:sldMk cId="4010063240" sldId="375"/>
            <ac:picMk id="42" creationId="{F3B0F042-5DC9-6251-423B-240FC2EBF54A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  <pc:sldChg chg="addSp delSp modSp mod">
        <pc:chgData name="瑛莉菜 羽田" userId="64c7e7a027abc1d1" providerId="LiveId" clId="{029772B3-D5AA-4578-AA91-10DA662853F9}" dt="2024-09-17T07:55:47.756" v="29" actId="1076"/>
        <pc:sldMkLst>
          <pc:docMk/>
          <pc:sldMk cId="4010063240" sldId="375"/>
        </pc:sldMkLst>
        <pc:spChg chg="mod">
          <ac:chgData name="瑛莉菜 羽田" userId="64c7e7a027abc1d1" providerId="LiveId" clId="{029772B3-D5AA-4578-AA91-10DA662853F9}" dt="2024-09-17T07:55:14.808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9772B3-D5AA-4578-AA91-10DA662853F9}" dt="2024-09-17T07:55:06.08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9772B3-D5AA-4578-AA91-10DA662853F9}" dt="2024-09-17T07:54:53.633" v="17" actId="20577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029772B3-D5AA-4578-AA91-10DA662853F9}" dt="2024-09-17T07:55:19.273" v="20" actId="478"/>
          <ac:picMkLst>
            <pc:docMk/>
            <pc:sldMk cId="4010063240" sldId="375"/>
            <ac:picMk id="5" creationId="{32DEABCA-E635-8E2B-0B9C-26DBDD83A263}"/>
          </ac:picMkLst>
        </pc:picChg>
        <pc:picChg chg="add mod">
          <ac:chgData name="瑛莉菜 羽田" userId="64c7e7a027abc1d1" providerId="LiveId" clId="{029772B3-D5AA-4578-AA91-10DA662853F9}" dt="2024-09-17T07:55:33.724" v="26" actId="1076"/>
          <ac:picMkLst>
            <pc:docMk/>
            <pc:sldMk cId="4010063240" sldId="375"/>
            <ac:picMk id="6" creationId="{6451BA2C-E4D0-0FE4-8E31-5EE92AA954CE}"/>
          </ac:picMkLst>
        </pc:picChg>
        <pc:picChg chg="add mod">
          <ac:chgData name="瑛莉菜 羽田" userId="64c7e7a027abc1d1" providerId="LiveId" clId="{029772B3-D5AA-4578-AA91-10DA662853F9}" dt="2024-09-17T07:55:47.756" v="29" actId="1076"/>
          <ac:picMkLst>
            <pc:docMk/>
            <pc:sldMk cId="4010063240" sldId="375"/>
            <ac:picMk id="8" creationId="{32BE2DCD-32E8-AAB6-0C38-6404424A26B7}"/>
          </ac:picMkLst>
        </pc:picChg>
        <pc:picChg chg="del">
          <ac:chgData name="瑛莉菜 羽田" userId="64c7e7a027abc1d1" providerId="LiveId" clId="{029772B3-D5AA-4578-AA91-10DA662853F9}" dt="2024-09-17T07:55:19.784" v="21" actId="478"/>
          <ac:picMkLst>
            <pc:docMk/>
            <pc:sldMk cId="4010063240" sldId="375"/>
            <ac:picMk id="9" creationId="{EB10DB55-339B-766C-0DC6-3D16A7016483}"/>
          </ac:picMkLst>
        </pc:picChg>
      </pc:sldChg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  <pc:sldChg chg="addSp delSp modSp mod">
        <pc:chgData name="瑛莉菜 羽田" userId="64c7e7a027abc1d1" providerId="LiveId" clId="{A09C7244-FED4-4223-9059-C96D96298BB0}" dt="2024-09-17T07:02:19.574" v="48" actId="1076"/>
        <pc:sldMkLst>
          <pc:docMk/>
          <pc:sldMk cId="4010063240" sldId="375"/>
        </pc:sldMkLst>
        <pc:spChg chg="mod">
          <ac:chgData name="瑛莉菜 羽田" userId="64c7e7a027abc1d1" providerId="LiveId" clId="{A09C7244-FED4-4223-9059-C96D96298BB0}" dt="2024-09-17T06:48:44.775" v="2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09C7244-FED4-4223-9059-C96D96298BB0}" dt="2024-09-17T07:01:03.056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09C7244-FED4-4223-9059-C96D96298BB0}" dt="2024-09-17T06:48:23.396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09C7244-FED4-4223-9059-C96D96298BB0}" dt="2024-09-17T06:48:32.696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09C7244-FED4-4223-9059-C96D96298BB0}" dt="2024-09-17T07:01:12.621" v="36" actId="478"/>
          <ac:picMkLst>
            <pc:docMk/>
            <pc:sldMk cId="4010063240" sldId="375"/>
            <ac:picMk id="5" creationId="{0F774493-406C-CD04-8551-A5901EA6EBD8}"/>
          </ac:picMkLst>
        </pc:picChg>
        <pc:picChg chg="add mod">
          <ac:chgData name="瑛莉菜 羽田" userId="64c7e7a027abc1d1" providerId="LiveId" clId="{A09C7244-FED4-4223-9059-C96D96298BB0}" dt="2024-09-17T07:01:26.794" v="40" actId="1076"/>
          <ac:picMkLst>
            <pc:docMk/>
            <pc:sldMk cId="4010063240" sldId="375"/>
            <ac:picMk id="6" creationId="{DA1D2E16-2DB1-01F7-5B6B-C19CB65FE87D}"/>
          </ac:picMkLst>
        </pc:picChg>
        <pc:picChg chg="add mod">
          <ac:chgData name="瑛莉菜 羽田" userId="64c7e7a027abc1d1" providerId="LiveId" clId="{A09C7244-FED4-4223-9059-C96D96298BB0}" dt="2024-09-17T07:02:03.930" v="45" actId="1076"/>
          <ac:picMkLst>
            <pc:docMk/>
            <pc:sldMk cId="4010063240" sldId="375"/>
            <ac:picMk id="8" creationId="{EE628FE8-0241-8B06-FF7F-99B7D94D3D48}"/>
          </ac:picMkLst>
        </pc:picChg>
        <pc:picChg chg="del">
          <ac:chgData name="瑛莉菜 羽田" userId="64c7e7a027abc1d1" providerId="LiveId" clId="{A09C7244-FED4-4223-9059-C96D96298BB0}" dt="2024-09-17T07:01:13.234" v="37" actId="478"/>
          <ac:picMkLst>
            <pc:docMk/>
            <pc:sldMk cId="4010063240" sldId="375"/>
            <ac:picMk id="9" creationId="{4F9A99A2-3B77-5E95-9233-786D08CB2A61}"/>
          </ac:picMkLst>
        </pc:picChg>
        <pc:picChg chg="add mod">
          <ac:chgData name="瑛莉菜 羽田" userId="64c7e7a027abc1d1" providerId="LiveId" clId="{A09C7244-FED4-4223-9059-C96D96298BB0}" dt="2024-09-17T07:02:19.574" v="48" actId="1076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  <pc:sldChg chg="addSp delSp modSp mod">
        <pc:chgData name="瑛莉菜 羽田" userId="64c7e7a027abc1d1" providerId="LiveId" clId="{FAFB5B01-E2FD-48AE-9F19-3C592817D4A3}" dt="2024-09-17T08:12:14.787" v="101" actId="1076"/>
        <pc:sldMkLst>
          <pc:docMk/>
          <pc:sldMk cId="4010063240" sldId="375"/>
        </pc:sldMkLst>
        <pc:spChg chg="mod">
          <ac:chgData name="瑛莉菜 羽田" userId="64c7e7a027abc1d1" providerId="LiveId" clId="{FAFB5B01-E2FD-48AE-9F19-3C592817D4A3}" dt="2024-09-17T08:10:49.583" v="6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AFB5B01-E2FD-48AE-9F19-3C592817D4A3}" dt="2024-09-17T08:11:15.855" v="8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AFB5B01-E2FD-48AE-9F19-3C592817D4A3}" dt="2024-09-17T08:10:11.399" v="2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AFB5B01-E2FD-48AE-9F19-3C592817D4A3}" dt="2024-09-17T08:10:20.473" v="3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AFB5B01-E2FD-48AE-9F19-3C592817D4A3}" dt="2024-09-17T08:10:30.662" v="38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AFB5B01-E2FD-48AE-9F19-3C592817D4A3}" dt="2024-09-17T08:11:51.190" v="96" actId="1076"/>
          <ac:picMkLst>
            <pc:docMk/>
            <pc:sldMk cId="4010063240" sldId="375"/>
            <ac:picMk id="5" creationId="{0A965AF4-2BEB-6D82-45B7-1AAB5F35C19C}"/>
          </ac:picMkLst>
        </pc:picChg>
        <pc:picChg chg="del">
          <ac:chgData name="瑛莉菜 羽田" userId="64c7e7a027abc1d1" providerId="LiveId" clId="{FAFB5B01-E2FD-48AE-9F19-3C592817D4A3}" dt="2024-09-17T08:11:18.292" v="88" actId="478"/>
          <ac:picMkLst>
            <pc:docMk/>
            <pc:sldMk cId="4010063240" sldId="375"/>
            <ac:picMk id="6" creationId="{DD92CA52-2585-D5B6-7A16-F3F0FFA57B37}"/>
          </ac:picMkLst>
        </pc:picChg>
        <pc:picChg chg="del">
          <ac:chgData name="瑛莉菜 羽田" userId="64c7e7a027abc1d1" providerId="LiveId" clId="{FAFB5B01-E2FD-48AE-9F19-3C592817D4A3}" dt="2024-09-17T08:11:17.819" v="87" actId="478"/>
          <ac:picMkLst>
            <pc:docMk/>
            <pc:sldMk cId="4010063240" sldId="375"/>
            <ac:picMk id="8" creationId="{6F87BDC5-06D7-63E5-4384-A2F44C105B3B}"/>
          </ac:picMkLst>
        </pc:picChg>
        <pc:picChg chg="add mod">
          <ac:chgData name="瑛莉菜 羽田" userId="64c7e7a027abc1d1" providerId="LiveId" clId="{FAFB5B01-E2FD-48AE-9F19-3C592817D4A3}" dt="2024-09-17T08:11:56.104" v="98" actId="1076"/>
          <ac:picMkLst>
            <pc:docMk/>
            <pc:sldMk cId="4010063240" sldId="375"/>
            <ac:picMk id="9" creationId="{CB3B6CE9-5507-06C2-4DAC-67221DB09665}"/>
          </ac:picMkLst>
        </pc:picChg>
        <pc:picChg chg="add mod">
          <ac:chgData name="瑛莉菜 羽田" userId="64c7e7a027abc1d1" providerId="LiveId" clId="{FAFB5B01-E2FD-48AE-9F19-3C592817D4A3}" dt="2024-09-17T08:12:14.787" v="101" actId="1076"/>
          <ac:picMkLst>
            <pc:docMk/>
            <pc:sldMk cId="4010063240" sldId="375"/>
            <ac:picMk id="44" creationId="{2BCCC060-8265-21B6-B986-85967526C67D}"/>
          </ac:picMkLst>
        </pc:picChg>
      </pc:sldChg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  <pc:sldChg chg="addSp delSp modSp mod">
        <pc:chgData name="瑛莉菜 羽田" userId="64c7e7a027abc1d1" providerId="LiveId" clId="{60D17FDC-E973-4A76-A60C-8234A0D7DE9B}" dt="2024-09-17T06:08:45.156" v="54" actId="1076"/>
        <pc:sldMkLst>
          <pc:docMk/>
          <pc:sldMk cId="4010063240" sldId="375"/>
        </pc:sldMkLst>
        <pc:spChg chg="mod">
          <ac:chgData name="瑛莉菜 羽田" userId="64c7e7a027abc1d1" providerId="LiveId" clId="{60D17FDC-E973-4A76-A60C-8234A0D7DE9B}" dt="2024-09-17T06:07:15.755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0D17FDC-E973-4A76-A60C-8234A0D7DE9B}" dt="2024-09-17T06:07:42.726" v="4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0D17FDC-E973-4A76-A60C-8234A0D7DE9B}" dt="2024-09-17T06:06:40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0D17FDC-E973-4A76-A60C-8234A0D7DE9B}" dt="2024-09-17T06:06:57.716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0D17FDC-E973-4A76-A60C-8234A0D7DE9B}" dt="2024-09-17T06:07:44.499" v="43" actId="478"/>
          <ac:picMkLst>
            <pc:docMk/>
            <pc:sldMk cId="4010063240" sldId="375"/>
            <ac:picMk id="5" creationId="{E49ABFE5-422E-A870-4DD8-A0824659993B}"/>
          </ac:picMkLst>
        </pc:picChg>
        <pc:picChg chg="add mod">
          <ac:chgData name="瑛莉菜 羽田" userId="64c7e7a027abc1d1" providerId="LiveId" clId="{60D17FDC-E973-4A76-A60C-8234A0D7DE9B}" dt="2024-09-17T06:08:01.395" v="48" actId="1076"/>
          <ac:picMkLst>
            <pc:docMk/>
            <pc:sldMk cId="4010063240" sldId="375"/>
            <ac:picMk id="6" creationId="{3407B1FB-417C-C568-EBB6-260735512B41}"/>
          </ac:picMkLst>
        </pc:picChg>
        <pc:picChg chg="add mod">
          <ac:chgData name="瑛莉菜 羽田" userId="64c7e7a027abc1d1" providerId="LiveId" clId="{60D17FDC-E973-4A76-A60C-8234A0D7DE9B}" dt="2024-09-17T06:08:24.685" v="51" actId="1076"/>
          <ac:picMkLst>
            <pc:docMk/>
            <pc:sldMk cId="4010063240" sldId="375"/>
            <ac:picMk id="8" creationId="{AC7B21F2-5A7F-837B-DD62-AF5C3FC22576}"/>
          </ac:picMkLst>
        </pc:picChg>
        <pc:picChg chg="del">
          <ac:chgData name="瑛莉菜 羽田" userId="64c7e7a027abc1d1" providerId="LiveId" clId="{60D17FDC-E973-4A76-A60C-8234A0D7DE9B}" dt="2024-09-17T06:07:45.282" v="44" actId="478"/>
          <ac:picMkLst>
            <pc:docMk/>
            <pc:sldMk cId="4010063240" sldId="375"/>
            <ac:picMk id="9" creationId="{91C37DFE-C45E-94D3-D19A-DF9524B872C6}"/>
          </ac:picMkLst>
        </pc:picChg>
        <pc:picChg chg="del">
          <ac:chgData name="瑛莉菜 羽田" userId="64c7e7a027abc1d1" providerId="LiveId" clId="{60D17FDC-E973-4A76-A60C-8234A0D7DE9B}" dt="2024-09-17T06:07:45.828" v="45" actId="478"/>
          <ac:picMkLst>
            <pc:docMk/>
            <pc:sldMk cId="4010063240" sldId="375"/>
            <ac:picMk id="33" creationId="{E66B8DA2-E63C-9C74-14D4-7D4A770E6FE3}"/>
          </ac:picMkLst>
        </pc:picChg>
        <pc:picChg chg="add mod">
          <ac:chgData name="瑛莉菜 羽田" userId="64c7e7a027abc1d1" providerId="LiveId" clId="{60D17FDC-E973-4A76-A60C-8234A0D7DE9B}" dt="2024-09-17T06:08:45.156" v="54" actId="1076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  <pc:sldChg chg="addSp delSp modSp mod">
        <pc:chgData name="瑛莉菜 羽田" userId="64c7e7a027abc1d1" providerId="LiveId" clId="{B9A29DA3-4453-4B99-B09D-5364762D5A96}" dt="2024-09-17T08:58:41.844" v="84" actId="1076"/>
        <pc:sldMkLst>
          <pc:docMk/>
          <pc:sldMk cId="4010063240" sldId="375"/>
        </pc:sldMkLst>
        <pc:spChg chg="mod">
          <ac:chgData name="瑛莉菜 羽田" userId="64c7e7a027abc1d1" providerId="LiveId" clId="{B9A29DA3-4453-4B99-B09D-5364762D5A96}" dt="2024-09-17T08:57:40.041" v="6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9A29DA3-4453-4B99-B09D-5364762D5A96}" dt="2024-09-17T08:57:59.805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9A29DA3-4453-4B99-B09D-5364762D5A96}" dt="2024-09-17T08:57:14.04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9A29DA3-4453-4B99-B09D-5364762D5A96}" dt="2024-09-17T08:57:21.138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9A29DA3-4453-4B99-B09D-5364762D5A96}" dt="2024-09-17T08:58:03.986" v="75" actId="478"/>
          <ac:picMkLst>
            <pc:docMk/>
            <pc:sldMk cId="4010063240" sldId="375"/>
            <ac:picMk id="5" creationId="{DD9AB9D3-DD29-74A9-61EC-0F522ECB23A0}"/>
          </ac:picMkLst>
        </pc:picChg>
        <pc:picChg chg="add mod">
          <ac:chgData name="瑛莉菜 羽田" userId="64c7e7a027abc1d1" providerId="LiveId" clId="{B9A29DA3-4453-4B99-B09D-5364762D5A96}" dt="2024-09-17T08:58:40.824" v="83" actId="14100"/>
          <ac:picMkLst>
            <pc:docMk/>
            <pc:sldMk cId="4010063240" sldId="375"/>
            <ac:picMk id="6" creationId="{284E7576-438E-9E2C-9403-A4487187C2A6}"/>
          </ac:picMkLst>
        </pc:picChg>
        <pc:picChg chg="add mod">
          <ac:chgData name="瑛莉菜 羽田" userId="64c7e7a027abc1d1" providerId="LiveId" clId="{B9A29DA3-4453-4B99-B09D-5364762D5A96}" dt="2024-09-17T08:58:41.844" v="84" actId="1076"/>
          <ac:picMkLst>
            <pc:docMk/>
            <pc:sldMk cId="4010063240" sldId="375"/>
            <ac:picMk id="8" creationId="{59DE28FF-8CE3-D9A4-AD03-F8BD6C9D7E2B}"/>
          </ac:picMkLst>
        </pc:picChg>
        <pc:picChg chg="del">
          <ac:chgData name="瑛莉菜 羽田" userId="64c7e7a027abc1d1" providerId="LiveId" clId="{B9A29DA3-4453-4B99-B09D-5364762D5A96}" dt="2024-09-17T08:58:03.498" v="74" actId="478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B9A29DA3-4453-4B99-B09D-5364762D5A96}" dt="2024-09-17T08:58:03.026" v="73" actId="478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  <pc:sldChg chg="addSp delSp modSp mod">
        <pc:chgData name="瑛莉菜 羽田" userId="64c7e7a027abc1d1" providerId="LiveId" clId="{9E7FAFFD-42CE-4321-8D84-A3481B544ED1}" dt="2024-09-17T06:14:30.855" v="74" actId="1076"/>
        <pc:sldMkLst>
          <pc:docMk/>
          <pc:sldMk cId="4010063240" sldId="375"/>
        </pc:sldMkLst>
        <pc:spChg chg="mod">
          <ac:chgData name="瑛莉菜 羽田" userId="64c7e7a027abc1d1" providerId="LiveId" clId="{9E7FAFFD-42CE-4321-8D84-A3481B544ED1}" dt="2024-09-17T06:12:05.893" v="5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7FAFFD-42CE-4321-8D84-A3481B544ED1}" dt="2024-09-17T06:13:26.503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7FAFFD-42CE-4321-8D84-A3481B544ED1}" dt="2024-09-17T06:11:37.83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7FAFFD-42CE-4321-8D84-A3481B544ED1}" dt="2024-09-17T06:11:47.090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E7FAFFD-42CE-4321-8D84-A3481B544ED1}" dt="2024-09-17T06:13:46.651" v="66" actId="14100"/>
          <ac:picMkLst>
            <pc:docMk/>
            <pc:sldMk cId="4010063240" sldId="375"/>
            <ac:picMk id="5" creationId="{68237DDA-1FC1-7034-FF1A-F8292434C1DE}"/>
          </ac:picMkLst>
        </pc:picChg>
        <pc:picChg chg="del">
          <ac:chgData name="瑛莉菜 羽田" userId="64c7e7a027abc1d1" providerId="LiveId" clId="{9E7FAFFD-42CE-4321-8D84-A3481B544ED1}" dt="2024-09-17T06:13:29.072" v="60" actId="478"/>
          <ac:picMkLst>
            <pc:docMk/>
            <pc:sldMk cId="4010063240" sldId="375"/>
            <ac:picMk id="6" creationId="{3407B1FB-417C-C568-EBB6-260735512B41}"/>
          </ac:picMkLst>
        </pc:picChg>
        <pc:picChg chg="del">
          <ac:chgData name="瑛莉菜 羽田" userId="64c7e7a027abc1d1" providerId="LiveId" clId="{9E7FAFFD-42CE-4321-8D84-A3481B544ED1}" dt="2024-09-17T06:13:29.599" v="61" actId="478"/>
          <ac:picMkLst>
            <pc:docMk/>
            <pc:sldMk cId="4010063240" sldId="375"/>
            <ac:picMk id="8" creationId="{AC7B21F2-5A7F-837B-DD62-AF5C3FC22576}"/>
          </ac:picMkLst>
        </pc:picChg>
        <pc:picChg chg="add mod">
          <ac:chgData name="瑛莉菜 羽田" userId="64c7e7a027abc1d1" providerId="LiveId" clId="{9E7FAFFD-42CE-4321-8D84-A3481B544ED1}" dt="2024-09-17T06:14:10.342" v="69" actId="1076"/>
          <ac:picMkLst>
            <pc:docMk/>
            <pc:sldMk cId="4010063240" sldId="375"/>
            <ac:picMk id="9" creationId="{481533FA-A7D7-77BD-AA27-8B43934151B7}"/>
          </ac:picMkLst>
        </pc:picChg>
        <pc:picChg chg="add mod">
          <ac:chgData name="瑛莉菜 羽田" userId="64c7e7a027abc1d1" providerId="LiveId" clId="{9E7FAFFD-42CE-4321-8D84-A3481B544ED1}" dt="2024-09-17T06:14:30.855" v="74" actId="1076"/>
          <ac:picMkLst>
            <pc:docMk/>
            <pc:sldMk cId="4010063240" sldId="375"/>
            <ac:picMk id="33" creationId="{0D3D38CF-21AB-A546-5080-EC6B448B985C}"/>
          </ac:picMkLst>
        </pc:picChg>
        <pc:picChg chg="del">
          <ac:chgData name="瑛莉菜 羽田" userId="64c7e7a027abc1d1" providerId="LiveId" clId="{9E7FAFFD-42CE-4321-8D84-A3481B544ED1}" dt="2024-09-17T06:13:29.953" v="62" actId="478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  <pc:sldChg chg="addSp delSp modSp mod">
        <pc:chgData name="瑛莉菜 羽田" userId="64c7e7a027abc1d1" providerId="LiveId" clId="{8C0BEEAC-B7A4-49B0-8022-EC0A5F0E54AD}" dt="2024-09-17T06:28:57.952" v="49" actId="1076"/>
        <pc:sldMkLst>
          <pc:docMk/>
          <pc:sldMk cId="4010063240" sldId="375"/>
        </pc:sldMkLst>
        <pc:spChg chg="mod">
          <ac:chgData name="瑛莉菜 羽田" userId="64c7e7a027abc1d1" providerId="LiveId" clId="{8C0BEEAC-B7A4-49B0-8022-EC0A5F0E54AD}" dt="2024-09-17T06:27:16.125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C0BEEAC-B7A4-49B0-8022-EC0A5F0E54AD}" dt="2024-09-17T06:27:46.505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C0BEEAC-B7A4-49B0-8022-EC0A5F0E54AD}" dt="2024-09-17T06:26:49.8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C0BEEAC-B7A4-49B0-8022-EC0A5F0E54AD}" dt="2024-09-17T06:26:59.914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C0BEEAC-B7A4-49B0-8022-EC0A5F0E54AD}" dt="2024-09-17T06:28:09.821" v="40" actId="14100"/>
          <ac:picMkLst>
            <pc:docMk/>
            <pc:sldMk cId="4010063240" sldId="375"/>
            <ac:picMk id="5" creationId="{9AA4DB12-716B-73D6-DBCA-4EAE590D37AC}"/>
          </ac:picMkLst>
        </pc:picChg>
        <pc:picChg chg="del">
          <ac:chgData name="瑛莉菜 羽田" userId="64c7e7a027abc1d1" providerId="LiveId" clId="{8C0BEEAC-B7A4-49B0-8022-EC0A5F0E54AD}" dt="2024-09-17T06:27:49.545" v="34" actId="478"/>
          <ac:picMkLst>
            <pc:docMk/>
            <pc:sldMk cId="4010063240" sldId="375"/>
            <ac:picMk id="6" creationId="{F397A428-B4A2-A3CE-A2F2-D191991C2EFC}"/>
          </ac:picMkLst>
        </pc:picChg>
        <pc:picChg chg="del">
          <ac:chgData name="瑛莉菜 羽田" userId="64c7e7a027abc1d1" providerId="LiveId" clId="{8C0BEEAC-B7A4-49B0-8022-EC0A5F0E54AD}" dt="2024-09-17T06:27:50.171" v="35" actId="478"/>
          <ac:picMkLst>
            <pc:docMk/>
            <pc:sldMk cId="4010063240" sldId="375"/>
            <ac:picMk id="8" creationId="{152A2460-5725-69E2-6547-28485EF05A71}"/>
          </ac:picMkLst>
        </pc:picChg>
        <pc:picChg chg="add mod">
          <ac:chgData name="瑛莉菜 羽田" userId="64c7e7a027abc1d1" providerId="LiveId" clId="{8C0BEEAC-B7A4-49B0-8022-EC0A5F0E54AD}" dt="2024-09-17T06:28:30.462" v="44" actId="1076"/>
          <ac:picMkLst>
            <pc:docMk/>
            <pc:sldMk cId="4010063240" sldId="375"/>
            <ac:picMk id="9" creationId="{332893E2-6515-4E1F-4796-3174CE9C170C}"/>
          </ac:picMkLst>
        </pc:picChg>
        <pc:picChg chg="add mod">
          <ac:chgData name="瑛莉菜 羽田" userId="64c7e7a027abc1d1" providerId="LiveId" clId="{8C0BEEAC-B7A4-49B0-8022-EC0A5F0E54AD}" dt="2024-09-17T06:28:57.952" v="49" actId="1076"/>
          <ac:picMkLst>
            <pc:docMk/>
            <pc:sldMk cId="4010063240" sldId="375"/>
            <ac:picMk id="33" creationId="{979D8557-4B39-2A48-B47C-689FEEAC8AF0}"/>
          </ac:picMkLst>
        </pc:picChg>
        <pc:picChg chg="del">
          <ac:chgData name="瑛莉菜 羽田" userId="64c7e7a027abc1d1" providerId="LiveId" clId="{8C0BEEAC-B7A4-49B0-8022-EC0A5F0E54AD}" dt="2024-09-17T06:27:50.776" v="36" actId="478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  <pc:sldChg chg="addSp delSp modSp mod">
        <pc:chgData name="瑛莉菜 羽田" userId="64c7e7a027abc1d1" providerId="LiveId" clId="{347088CE-420D-4079-AD84-5C8BEBE580EC}" dt="2024-09-17T08:30:28.701" v="71" actId="1076"/>
        <pc:sldMkLst>
          <pc:docMk/>
          <pc:sldMk cId="4010063240" sldId="375"/>
        </pc:sldMkLst>
        <pc:spChg chg="mod">
          <ac:chgData name="瑛莉菜 羽田" userId="64c7e7a027abc1d1" providerId="LiveId" clId="{347088CE-420D-4079-AD84-5C8BEBE580EC}" dt="2024-09-17T08:28:46.767" v="3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47088CE-420D-4079-AD84-5C8BEBE580EC}" dt="2024-09-17T08:28:11.305" v="3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47088CE-420D-4079-AD84-5C8BEBE580EC}" dt="2024-09-17T08:29:07.598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47088CE-420D-4079-AD84-5C8BEBE580EC}" dt="2024-09-17T08:27:58.846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47088CE-420D-4079-AD84-5C8BEBE580EC}" dt="2024-09-17T08:28:05.428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47088CE-420D-4079-AD84-5C8BEBE580EC}" dt="2024-09-17T08:29:03.208" v="50" actId="478"/>
          <ac:picMkLst>
            <pc:docMk/>
            <pc:sldMk cId="4010063240" sldId="375"/>
            <ac:picMk id="5" creationId="{EA2F1637-1227-728D-2D60-C2BDD4E965EE}"/>
          </ac:picMkLst>
        </pc:picChg>
        <pc:picChg chg="add mod">
          <ac:chgData name="瑛莉菜 羽田" userId="64c7e7a027abc1d1" providerId="LiveId" clId="{347088CE-420D-4079-AD84-5C8BEBE580EC}" dt="2024-09-17T08:29:36.651" v="58" actId="1076"/>
          <ac:picMkLst>
            <pc:docMk/>
            <pc:sldMk cId="4010063240" sldId="375"/>
            <ac:picMk id="6" creationId="{7CC3EEAA-1939-0ED8-260E-EA1A2B4E78DC}"/>
          </ac:picMkLst>
        </pc:picChg>
        <pc:picChg chg="add mod">
          <ac:chgData name="瑛莉菜 羽田" userId="64c7e7a027abc1d1" providerId="LiveId" clId="{347088CE-420D-4079-AD84-5C8BEBE580EC}" dt="2024-09-17T08:29:53.470" v="63" actId="1076"/>
          <ac:picMkLst>
            <pc:docMk/>
            <pc:sldMk cId="4010063240" sldId="375"/>
            <ac:picMk id="8" creationId="{6875A9DC-7497-3420-0513-46CC710C99B1}"/>
          </ac:picMkLst>
        </pc:picChg>
        <pc:picChg chg="del">
          <ac:chgData name="瑛莉菜 羽田" userId="64c7e7a027abc1d1" providerId="LiveId" clId="{347088CE-420D-4079-AD84-5C8BEBE580EC}" dt="2024-09-17T08:29:03.679" v="51" actId="478"/>
          <ac:picMkLst>
            <pc:docMk/>
            <pc:sldMk cId="4010063240" sldId="375"/>
            <ac:picMk id="9" creationId="{8C0CDB1B-17C0-0A14-2A4F-6FA473188D46}"/>
          </ac:picMkLst>
        </pc:picChg>
        <pc:picChg chg="del">
          <ac:chgData name="瑛莉菜 羽田" userId="64c7e7a027abc1d1" providerId="LiveId" clId="{347088CE-420D-4079-AD84-5C8BEBE580EC}" dt="2024-09-17T08:29:04.047" v="52" actId="478"/>
          <ac:picMkLst>
            <pc:docMk/>
            <pc:sldMk cId="4010063240" sldId="375"/>
            <ac:picMk id="44" creationId="{7064C384-766D-6FC6-9685-8714EAADF92D}"/>
          </ac:picMkLst>
        </pc:picChg>
        <pc:picChg chg="add mod">
          <ac:chgData name="瑛莉菜 羽田" userId="64c7e7a027abc1d1" providerId="LiveId" clId="{347088CE-420D-4079-AD84-5C8BEBE580EC}" dt="2024-09-17T08:30:03.899" v="66" actId="14100"/>
          <ac:picMkLst>
            <pc:docMk/>
            <pc:sldMk cId="4010063240" sldId="375"/>
            <ac:picMk id="45" creationId="{77C22F50-423B-1FFB-DF93-3A87A9BBBF5C}"/>
          </ac:picMkLst>
        </pc:picChg>
        <pc:picChg chg="add mod">
          <ac:chgData name="瑛莉菜 羽田" userId="64c7e7a027abc1d1" providerId="LiveId" clId="{347088CE-420D-4079-AD84-5C8BEBE580EC}" dt="2024-09-17T08:30:28.701" v="71" actId="1076"/>
          <ac:picMkLst>
            <pc:docMk/>
            <pc:sldMk cId="4010063240" sldId="375"/>
            <ac:picMk id="47" creationId="{30BDC16A-F838-1CAC-C2A8-D83115CB05F5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コンビカラートート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H320×W360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W300×H150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W300×H150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53604" y="5857337"/>
            <a:ext cx="567313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しっかり生地のポリエステルのトートバッグです。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収容容量も大きく、サイドの収納ポケットにペットボトルも収容可能です。</a:t>
            </a:r>
            <a:br>
              <a:rPr lang="ja-JP" altLang="en-US" sz="1000" dirty="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49881" y="3013216"/>
            <a:ext cx="575209" cy="236851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284E7576-438E-9E2C-9403-A4487187C2A6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43525" y="909237"/>
            <a:ext cx="3038364" cy="253407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9DE28FF-8CE3-D9A4-AD03-F8BD6C9D7E2B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647336" y="2257113"/>
            <a:ext cx="2117496" cy="224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18567</TotalTime>
  <Words>180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2024-09-17T08:58:48Z</dcterms:modified>
</cp:coreProperties>
</file>