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6208FD8-0C8F-4D37-94AE-D798CA103A66}" v="5" dt="2024-09-27T00:36:40.225"/>
    <p1510:client id="{DDD1DBE6-2424-40BF-85A3-AC0973B45BFF}" v="2" dt="2024-09-27T05:21:40.78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80" d="100"/>
          <a:sy n="80" d="100"/>
        </p:scale>
        <p:origin x="1088" y="35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  <pc:sldChg chg="addSp delSp modSp mod">
        <pc:chgData name="瑛莉菜 羽田" userId="64c7e7a027abc1d1" providerId="LiveId" clId="{F90A0EE1-5F7A-4FE0-AD87-9977D325CE0F}" dt="2024-09-17T07:57:42.696" v="43" actId="1076"/>
        <pc:sldMkLst>
          <pc:docMk/>
          <pc:sldMk cId="4010063240" sldId="375"/>
        </pc:sldMkLst>
        <pc:spChg chg="mod">
          <ac:chgData name="瑛莉菜 羽田" userId="64c7e7a027abc1d1" providerId="LiveId" clId="{F90A0EE1-5F7A-4FE0-AD87-9977D325CE0F}" dt="2024-09-17T07:56:49.661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90A0EE1-5F7A-4FE0-AD87-9977D325CE0F}" dt="2024-09-17T07:57:13.663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90A0EE1-5F7A-4FE0-AD87-9977D325CE0F}" dt="2024-09-17T07:56:33.330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90A0EE1-5F7A-4FE0-AD87-9977D325CE0F}" dt="2024-09-17T07:56:42.273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90A0EE1-5F7A-4FE0-AD87-9977D325CE0F}" dt="2024-09-17T07:57:30.726" v="40" actId="1076"/>
          <ac:picMkLst>
            <pc:docMk/>
            <pc:sldMk cId="4010063240" sldId="375"/>
            <ac:picMk id="5" creationId="{D8432C40-1F4B-AA6D-E5D7-6D1E89737582}"/>
          </ac:picMkLst>
        </pc:picChg>
        <pc:picChg chg="del">
          <ac:chgData name="瑛莉菜 羽田" userId="64c7e7a027abc1d1" providerId="LiveId" clId="{F90A0EE1-5F7A-4FE0-AD87-9977D325CE0F}" dt="2024-09-17T07:57:15.709" v="34" actId="478"/>
          <ac:picMkLst>
            <pc:docMk/>
            <pc:sldMk cId="4010063240" sldId="375"/>
            <ac:picMk id="6" creationId="{6451BA2C-E4D0-0FE4-8E31-5EE92AA954CE}"/>
          </ac:picMkLst>
        </pc:picChg>
        <pc:picChg chg="del">
          <ac:chgData name="瑛莉菜 羽田" userId="64c7e7a027abc1d1" providerId="LiveId" clId="{F90A0EE1-5F7A-4FE0-AD87-9977D325CE0F}" dt="2024-09-17T07:57:16.135" v="35" actId="478"/>
          <ac:picMkLst>
            <pc:docMk/>
            <pc:sldMk cId="4010063240" sldId="375"/>
            <ac:picMk id="8" creationId="{32BE2DCD-32E8-AAB6-0C38-6404424A26B7}"/>
          </ac:picMkLst>
        </pc:picChg>
        <pc:picChg chg="add mod">
          <ac:chgData name="瑛莉菜 羽田" userId="64c7e7a027abc1d1" providerId="LiveId" clId="{F90A0EE1-5F7A-4FE0-AD87-9977D325CE0F}" dt="2024-09-17T07:57:42.696" v="43" actId="1076"/>
          <ac:picMkLst>
            <pc:docMk/>
            <pc:sldMk cId="4010063240" sldId="375"/>
            <ac:picMk id="9" creationId="{4541AE06-B3A7-AF64-F693-E0C23FEA1DD8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  <pc:sldChg chg="addSp delSp modSp mod">
        <pc:chgData name="瑛莉菜 羽田" userId="64c7e7a027abc1d1" providerId="LiveId" clId="{DDD1DBE6-2424-40BF-85A3-AC0973B45BFF}" dt="2024-09-27T05:22:45.125" v="47" actId="1076"/>
        <pc:sldMkLst>
          <pc:docMk/>
          <pc:sldMk cId="4010063240" sldId="375"/>
        </pc:sldMkLst>
        <pc:spChg chg="mod">
          <ac:chgData name="瑛莉菜 羽田" userId="64c7e7a027abc1d1" providerId="LiveId" clId="{DDD1DBE6-2424-40BF-85A3-AC0973B45BFF}" dt="2024-09-27T05:21:22.261" v="2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D1DBE6-2424-40BF-85A3-AC0973B45BFF}" dt="2024-09-27T05:21:40.781" v="36"/>
          <ac:spMkLst>
            <pc:docMk/>
            <pc:sldMk cId="4010063240" sldId="375"/>
            <ac:spMk id="14" creationId="{4C1CE79F-7A8C-E943-C2CD-9B9D895545B4}"/>
          </ac:spMkLst>
        </pc:spChg>
        <pc:picChg chg="add mod">
          <ac:chgData name="瑛莉菜 羽田" userId="64c7e7a027abc1d1" providerId="LiveId" clId="{DDD1DBE6-2424-40BF-85A3-AC0973B45BFF}" dt="2024-09-27T05:22:43.543" v="46" actId="1076"/>
          <ac:picMkLst>
            <pc:docMk/>
            <pc:sldMk cId="4010063240" sldId="375"/>
            <ac:picMk id="5" creationId="{B3333CD9-C04D-E261-894F-F4F109577435}"/>
          </ac:picMkLst>
        </pc:picChg>
        <pc:picChg chg="del">
          <ac:chgData name="瑛莉菜 羽田" userId="64c7e7a027abc1d1" providerId="LiveId" clId="{DDD1DBE6-2424-40BF-85A3-AC0973B45BFF}" dt="2024-09-27T05:22:04.014" v="39" actId="478"/>
          <ac:picMkLst>
            <pc:docMk/>
            <pc:sldMk cId="4010063240" sldId="375"/>
            <ac:picMk id="6" creationId="{F926B408-EBE7-5A9C-A53D-827156DE9ED7}"/>
          </ac:picMkLst>
        </pc:picChg>
        <pc:picChg chg="del">
          <ac:chgData name="瑛莉菜 羽田" userId="64c7e7a027abc1d1" providerId="LiveId" clId="{DDD1DBE6-2424-40BF-85A3-AC0973B45BFF}" dt="2024-09-27T05:22:04.726" v="40" actId="478"/>
          <ac:picMkLst>
            <pc:docMk/>
            <pc:sldMk cId="4010063240" sldId="375"/>
            <ac:picMk id="8" creationId="{3186BF32-8279-A115-C540-8D6883B6E94F}"/>
          </ac:picMkLst>
        </pc:picChg>
        <pc:picChg chg="add mod">
          <ac:chgData name="瑛莉菜 羽田" userId="64c7e7a027abc1d1" providerId="LiveId" clId="{DDD1DBE6-2424-40BF-85A3-AC0973B45BFF}" dt="2024-09-27T05:22:45.125" v="47" actId="1076"/>
          <ac:picMkLst>
            <pc:docMk/>
            <pc:sldMk cId="4010063240" sldId="375"/>
            <ac:picMk id="9" creationId="{3E657C8A-4148-BBA1-0DA1-BAC39204D815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ライトキャンバスタウントート（Ｌ）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H370×W390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W270×H200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891749" y="5857337"/>
            <a:ext cx="567313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メインバッグにもサブバッグにも！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中身が透けず、かつ厚すぎないので畳みやすい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8oz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のトートバッグです。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B3333CD9-C04D-E261-894F-F4F109577435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520933" y="985752"/>
            <a:ext cx="3345103" cy="3203825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3E657C8A-4148-BBA1-0DA1-BAC39204D815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068403" y="2161893"/>
            <a:ext cx="1652320" cy="2638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18856</TotalTime>
  <Words>178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2024-09-27T05:22:48Z</dcterms:modified>
</cp:coreProperties>
</file>