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00B96-52C5-4B92-8D5F-AEF2885109A1}" v="10" dt="2024-10-21T07:41:10.463"/>
    <p1510:client id="{158E5645-A72B-48AC-A535-93391B830733}" v="2" dt="2024-10-21T03:43:20.546"/>
    <p1510:client id="{269EB5A2-B111-4E8F-A7A7-2557B5A69501}" v="6" dt="2024-10-21T07:11:52.651"/>
    <p1510:client id="{AD970391-2272-434B-93B3-C557BFD9632B}" v="12" dt="2024-10-21T02:46:46.245"/>
    <p1510:client id="{DC673D06-51D7-4811-BE21-CB59990B32EE}" v="2" dt="2024-10-21T04:26:52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  <pc:sldChg chg="addSp delSp modSp mod">
        <pc:chgData name="瑛莉菜 羽田" userId="64c7e7a027abc1d1" providerId="LiveId" clId="{2A5196E9-4590-4D25-BF10-726C7C96F87E}" dt="2024-10-21T03:57:53.975" v="22" actId="1076"/>
        <pc:sldMkLst>
          <pc:docMk/>
          <pc:sldMk cId="4010063240" sldId="375"/>
        </pc:sldMkLst>
        <pc:spChg chg="mod">
          <ac:chgData name="瑛莉菜 羽田" userId="64c7e7a027abc1d1" providerId="LiveId" clId="{2A5196E9-4590-4D25-BF10-726C7C96F87E}" dt="2024-10-21T03:56:48.372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A5196E9-4590-4D25-BF10-726C7C96F87E}" dt="2024-10-21T03:56:58.731" v="1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A5196E9-4590-4D25-BF10-726C7C96F87E}" dt="2024-10-21T03:56:42.251" v="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A5196E9-4590-4D25-BF10-726C7C96F87E}" dt="2024-10-21T03:56:52.061" v="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A5196E9-4590-4D25-BF10-726C7C96F87E}" dt="2024-10-21T03:57:14.287" v="17" actId="1076"/>
          <ac:picMkLst>
            <pc:docMk/>
            <pc:sldMk cId="4010063240" sldId="375"/>
            <ac:picMk id="5" creationId="{F3DD3F00-87B9-A640-CF31-ED34F61C5938}"/>
          </ac:picMkLst>
        </pc:picChg>
        <pc:picChg chg="del">
          <ac:chgData name="瑛莉菜 羽田" userId="64c7e7a027abc1d1" providerId="LiveId" clId="{2A5196E9-4590-4D25-BF10-726C7C96F87E}" dt="2024-10-21T03:57:02.341" v="11" actId="478"/>
          <ac:picMkLst>
            <pc:docMk/>
            <pc:sldMk cId="4010063240" sldId="375"/>
            <ac:picMk id="6" creationId="{B71DF7FF-A8FB-35A8-45E5-43B021F73DB2}"/>
          </ac:picMkLst>
        </pc:picChg>
        <pc:picChg chg="add mod">
          <ac:chgData name="瑛莉菜 羽田" userId="64c7e7a027abc1d1" providerId="LiveId" clId="{2A5196E9-4590-4D25-BF10-726C7C96F87E}" dt="2024-10-21T03:57:53.975" v="22" actId="1076"/>
          <ac:picMkLst>
            <pc:docMk/>
            <pc:sldMk cId="4010063240" sldId="375"/>
            <ac:picMk id="8" creationId="{B34707E5-5C56-6579-43A2-434840FFACC1}"/>
          </ac:picMkLst>
        </pc:picChg>
        <pc:picChg chg="del">
          <ac:chgData name="瑛莉菜 羽田" userId="64c7e7a027abc1d1" providerId="LiveId" clId="{2A5196E9-4590-4D25-BF10-726C7C96F87E}" dt="2024-10-21T03:57:02.750" v="12" actId="478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5:22.503" v="6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  <pc:sldChg chg="addSp delSp modSp mod">
        <pc:chgData name="瑛莉菜 羽田" userId="64c7e7a027abc1d1" providerId="LiveId" clId="{C69700E6-B145-445A-BAB5-02D80A2C9D5F}" dt="2024-10-21T04:47:00.328" v="25" actId="1076"/>
        <pc:sldMkLst>
          <pc:docMk/>
          <pc:sldMk cId="4010063240" sldId="375"/>
        </pc:sldMkLst>
        <pc:spChg chg="mod">
          <ac:chgData name="瑛莉菜 羽田" userId="64c7e7a027abc1d1" providerId="LiveId" clId="{C69700E6-B145-445A-BAB5-02D80A2C9D5F}" dt="2024-10-21T04:46:13.486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69700E6-B145-445A-BAB5-02D80A2C9D5F}" dt="2024-10-21T04:46:27.324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9700E6-B145-445A-BAB5-02D80A2C9D5F}" dt="2024-10-21T04:45:57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9700E6-B145-445A-BAB5-02D80A2C9D5F}" dt="2024-10-21T04:46:05.27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69700E6-B145-445A-BAB5-02D80A2C9D5F}" dt="2024-10-21T04:46:44.166" v="20" actId="1076"/>
          <ac:picMkLst>
            <pc:docMk/>
            <pc:sldMk cId="4010063240" sldId="375"/>
            <ac:picMk id="5" creationId="{21367284-5674-01F1-94E6-F3997F890B33}"/>
          </ac:picMkLst>
        </pc:picChg>
        <pc:picChg chg="del">
          <ac:chgData name="瑛莉菜 羽田" userId="64c7e7a027abc1d1" providerId="LiveId" clId="{C69700E6-B145-445A-BAB5-02D80A2C9D5F}" dt="2024-10-21T04:46:29.261" v="14" actId="478"/>
          <ac:picMkLst>
            <pc:docMk/>
            <pc:sldMk cId="4010063240" sldId="375"/>
            <ac:picMk id="6" creationId="{79AF3E80-B356-A4D8-CD77-93D1AD056527}"/>
          </ac:picMkLst>
        </pc:picChg>
        <pc:picChg chg="add mod">
          <ac:chgData name="瑛莉菜 羽田" userId="64c7e7a027abc1d1" providerId="LiveId" clId="{C69700E6-B145-445A-BAB5-02D80A2C9D5F}" dt="2024-10-21T04:47:00.328" v="25" actId="1076"/>
          <ac:picMkLst>
            <pc:docMk/>
            <pc:sldMk cId="4010063240" sldId="375"/>
            <ac:picMk id="8" creationId="{D5FDA9C8-C173-EC92-E91D-4B4B19B7C047}"/>
          </ac:picMkLst>
        </pc:picChg>
        <pc:picChg chg="del">
          <ac:chgData name="瑛莉菜 羽田" userId="64c7e7a027abc1d1" providerId="LiveId" clId="{C69700E6-B145-445A-BAB5-02D80A2C9D5F}" dt="2024-10-21T04:46:29.797" v="15" actId="478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キャンバスベルトストラップポーチ（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H150×W230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22500" y="5886743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バイカラーのストラップベルトがアクセントの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ステーショナリーも入れやすいフラットタイプとなっております。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W170×H60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82EF111-9E22-3C2B-1F44-4978B4045B1A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44442" y="950800"/>
            <a:ext cx="3233889" cy="225814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FC1ACC41-15BE-267D-BFD6-8D15EEB7C05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845626" y="2359208"/>
            <a:ext cx="2364003" cy="246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19856</TotalTime>
  <Words>162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2024-10-21T07:45:24Z</dcterms:modified>
</cp:coreProperties>
</file>