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400B96-52C5-4B92-8D5F-AEF2885109A1}" v="10" dt="2024-10-21T07:41:10.463"/>
    <p1510:client id="{158E5645-A72B-48AC-A535-93391B830733}" v="2" dt="2024-10-21T03:43:20.546"/>
    <p1510:client id="{269EB5A2-B111-4E8F-A7A7-2557B5A69501}" v="6" dt="2024-10-21T07:11:52.651"/>
    <p1510:client id="{AD970391-2272-434B-93B3-C557BFD9632B}" v="12" dt="2024-10-21T02:46:46.245"/>
    <p1510:client id="{DC673D06-51D7-4811-BE21-CB59990B32EE}" v="2" dt="2024-10-21T04:26:52.2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  <pc:sldChg chg="addSp delSp modSp mod">
        <pc:chgData name="瑛莉菜 羽田" userId="64c7e7a027abc1d1" providerId="LiveId" clId="{C69700E6-B145-445A-BAB5-02D80A2C9D5F}" dt="2024-10-21T04:47:00.328" v="25" actId="1076"/>
        <pc:sldMkLst>
          <pc:docMk/>
          <pc:sldMk cId="4010063240" sldId="375"/>
        </pc:sldMkLst>
        <pc:spChg chg="mod">
          <ac:chgData name="瑛莉菜 羽田" userId="64c7e7a027abc1d1" providerId="LiveId" clId="{C69700E6-B145-445A-BAB5-02D80A2C9D5F}" dt="2024-10-21T04:46:13.486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69700E6-B145-445A-BAB5-02D80A2C9D5F}" dt="2024-10-21T04:46:27.324" v="1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69700E6-B145-445A-BAB5-02D80A2C9D5F}" dt="2024-10-21T04:45:57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69700E6-B145-445A-BAB5-02D80A2C9D5F}" dt="2024-10-21T04:46:05.27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69700E6-B145-445A-BAB5-02D80A2C9D5F}" dt="2024-10-21T04:46:44.166" v="20" actId="1076"/>
          <ac:picMkLst>
            <pc:docMk/>
            <pc:sldMk cId="4010063240" sldId="375"/>
            <ac:picMk id="5" creationId="{21367284-5674-01F1-94E6-F3997F890B33}"/>
          </ac:picMkLst>
        </pc:picChg>
        <pc:picChg chg="del">
          <ac:chgData name="瑛莉菜 羽田" userId="64c7e7a027abc1d1" providerId="LiveId" clId="{C69700E6-B145-445A-BAB5-02D80A2C9D5F}" dt="2024-10-21T04:46:29.261" v="14" actId="478"/>
          <ac:picMkLst>
            <pc:docMk/>
            <pc:sldMk cId="4010063240" sldId="375"/>
            <ac:picMk id="6" creationId="{79AF3E80-B356-A4D8-CD77-93D1AD056527}"/>
          </ac:picMkLst>
        </pc:picChg>
        <pc:picChg chg="add mod">
          <ac:chgData name="瑛莉菜 羽田" userId="64c7e7a027abc1d1" providerId="LiveId" clId="{C69700E6-B145-445A-BAB5-02D80A2C9D5F}" dt="2024-10-21T04:47:00.328" v="25" actId="1076"/>
          <ac:picMkLst>
            <pc:docMk/>
            <pc:sldMk cId="4010063240" sldId="375"/>
            <ac:picMk id="8" creationId="{D5FDA9C8-C173-EC92-E91D-4B4B19B7C047}"/>
          </ac:picMkLst>
        </pc:picChg>
        <pc:picChg chg="del">
          <ac:chgData name="瑛莉菜 羽田" userId="64c7e7a027abc1d1" providerId="LiveId" clId="{C69700E6-B145-445A-BAB5-02D80A2C9D5F}" dt="2024-10-21T04:46:29.797" v="15" actId="478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  <pc:sldChg chg="addSp delSp modSp mod">
        <pc:chgData name="瑛莉菜 羽田" userId="64c7e7a027abc1d1" providerId="LiveId" clId="{2A5196E9-4590-4D25-BF10-726C7C96F87E}" dt="2024-10-21T03:57:53.975" v="22" actId="1076"/>
        <pc:sldMkLst>
          <pc:docMk/>
          <pc:sldMk cId="4010063240" sldId="375"/>
        </pc:sldMkLst>
        <pc:spChg chg="mod">
          <ac:chgData name="瑛莉菜 羽田" userId="64c7e7a027abc1d1" providerId="LiveId" clId="{2A5196E9-4590-4D25-BF10-726C7C96F87E}" dt="2024-10-21T03:56:48.372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A5196E9-4590-4D25-BF10-726C7C96F87E}" dt="2024-10-21T03:56:58.731" v="1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A5196E9-4590-4D25-BF10-726C7C96F87E}" dt="2024-10-21T03:56:42.251" v="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A5196E9-4590-4D25-BF10-726C7C96F87E}" dt="2024-10-21T03:56:52.061" v="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A5196E9-4590-4D25-BF10-726C7C96F87E}" dt="2024-10-21T03:57:14.287" v="17" actId="1076"/>
          <ac:picMkLst>
            <pc:docMk/>
            <pc:sldMk cId="4010063240" sldId="375"/>
            <ac:picMk id="5" creationId="{F3DD3F00-87B9-A640-CF31-ED34F61C5938}"/>
          </ac:picMkLst>
        </pc:picChg>
        <pc:picChg chg="del">
          <ac:chgData name="瑛莉菜 羽田" userId="64c7e7a027abc1d1" providerId="LiveId" clId="{2A5196E9-4590-4D25-BF10-726C7C96F87E}" dt="2024-10-21T03:57:02.341" v="11" actId="478"/>
          <ac:picMkLst>
            <pc:docMk/>
            <pc:sldMk cId="4010063240" sldId="375"/>
            <ac:picMk id="6" creationId="{B71DF7FF-A8FB-35A8-45E5-43B021F73DB2}"/>
          </ac:picMkLst>
        </pc:picChg>
        <pc:picChg chg="add mod">
          <ac:chgData name="瑛莉菜 羽田" userId="64c7e7a027abc1d1" providerId="LiveId" clId="{2A5196E9-4590-4D25-BF10-726C7C96F87E}" dt="2024-10-21T03:57:53.975" v="22" actId="1076"/>
          <ac:picMkLst>
            <pc:docMk/>
            <pc:sldMk cId="4010063240" sldId="375"/>
            <ac:picMk id="8" creationId="{B34707E5-5C56-6579-43A2-434840FFACC1}"/>
          </ac:picMkLst>
        </pc:picChg>
        <pc:picChg chg="del">
          <ac:chgData name="瑛莉菜 羽田" userId="64c7e7a027abc1d1" providerId="LiveId" clId="{2A5196E9-4590-4D25-BF10-726C7C96F87E}" dt="2024-10-21T03:57:02.750" v="12" actId="478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  <pc:sldChg chg="addSp delSp modSp mod">
        <pc:chgData name="瑛莉菜 羽田" userId="64c7e7a027abc1d1" providerId="LiveId" clId="{EE2B3669-744B-4A1B-963D-356BC5A6092F}" dt="2024-10-21T05:16:00.708" v="13" actId="1076"/>
        <pc:sldMkLst>
          <pc:docMk/>
          <pc:sldMk cId="4010063240" sldId="375"/>
        </pc:sldMkLst>
        <pc:spChg chg="mod">
          <ac:chgData name="瑛莉菜 羽田" userId="64c7e7a027abc1d1" providerId="LiveId" clId="{EE2B3669-744B-4A1B-963D-356BC5A6092F}" dt="2024-10-21T05:15:09.55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E2B3669-744B-4A1B-963D-356BC5A6092F}" dt="2024-10-21T05:15:30.699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E2B3669-744B-4A1B-963D-356BC5A6092F}" dt="2024-10-21T05:14:55.15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E2B3669-744B-4A1B-963D-356BC5A6092F}" dt="2024-10-21T05:15:00.92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E2B3669-744B-4A1B-963D-356BC5A6092F}" dt="2024-10-21T05:15:45.708" v="10" actId="14100"/>
          <ac:picMkLst>
            <pc:docMk/>
            <pc:sldMk cId="4010063240" sldId="375"/>
            <ac:picMk id="5" creationId="{BAB18B8F-6811-3D8D-FADD-8BE86F30EE84}"/>
          </ac:picMkLst>
        </pc:picChg>
        <pc:picChg chg="del">
          <ac:chgData name="瑛莉菜 羽田" userId="64c7e7a027abc1d1" providerId="LiveId" clId="{EE2B3669-744B-4A1B-963D-356BC5A6092F}" dt="2024-10-21T05:15:32.803" v="6" actId="478"/>
          <ac:picMkLst>
            <pc:docMk/>
            <pc:sldMk cId="4010063240" sldId="375"/>
            <ac:picMk id="6" creationId="{4DB776C8-7D9D-6AF5-D67F-FCA057A4A456}"/>
          </ac:picMkLst>
        </pc:picChg>
        <pc:picChg chg="add mod">
          <ac:chgData name="瑛莉菜 羽田" userId="64c7e7a027abc1d1" providerId="LiveId" clId="{EE2B3669-744B-4A1B-963D-356BC5A6092F}" dt="2024-10-21T05:16:00.708" v="13" actId="1076"/>
          <ac:picMkLst>
            <pc:docMk/>
            <pc:sldMk cId="4010063240" sldId="375"/>
            <ac:picMk id="8" creationId="{92551FE7-4BA9-A04D-B59C-BD9E1D9A9119}"/>
          </ac:picMkLst>
        </pc:picChg>
        <pc:picChg chg="del">
          <ac:chgData name="瑛莉菜 羽田" userId="64c7e7a027abc1d1" providerId="LiveId" clId="{EE2B3669-744B-4A1B-963D-356BC5A6092F}" dt="2024-10-21T05:15:33.291" v="7" actId="478"/>
          <ac:picMkLst>
            <pc:docMk/>
            <pc:sldMk cId="4010063240" sldId="375"/>
            <ac:picMk id="9" creationId="{C0568912-3C4B-58E9-2CEF-1418CF67D13A}"/>
          </ac:picMkLst>
        </pc:picChg>
      </pc:sldChg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  <pc:sldChg chg="addSp delSp modSp mod">
        <pc:chgData name="瑛莉菜 羽田" userId="64c7e7a027abc1d1" providerId="LiveId" clId="{DEA5547C-1D37-4D7D-BD7F-CE9B94894773}" dt="2024-10-21T07:44:45.854" v="13" actId="14100"/>
        <pc:sldMkLst>
          <pc:docMk/>
          <pc:sldMk cId="4010063240" sldId="375"/>
        </pc:sldMkLst>
        <pc:spChg chg="mod">
          <ac:chgData name="瑛莉菜 羽田" userId="64c7e7a027abc1d1" providerId="LiveId" clId="{DEA5547C-1D37-4D7D-BD7F-CE9B94894773}" dt="2024-10-21T07:44:08.834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EA5547C-1D37-4D7D-BD7F-CE9B94894773}" dt="2024-10-21T07:44:14.743" v="3"/>
          <ac:spMkLst>
            <pc:docMk/>
            <pc:sldMk cId="4010063240" sldId="375"/>
            <ac:spMk id="10" creationId="{C3C3B70E-4FFF-B141-8B18-557D6A287CFD}"/>
          </ac:spMkLst>
        </pc:spChg>
        <pc:picChg chg="add mod">
          <ac:chgData name="瑛莉菜 羽田" userId="64c7e7a027abc1d1" providerId="LiveId" clId="{DEA5547C-1D37-4D7D-BD7F-CE9B94894773}" dt="2024-10-21T07:44:30.965" v="9" actId="14100"/>
          <ac:picMkLst>
            <pc:docMk/>
            <pc:sldMk cId="4010063240" sldId="375"/>
            <ac:picMk id="5" creationId="{4FD1ED56-C1B0-E85F-D374-EEF9609C3403}"/>
          </ac:picMkLst>
        </pc:picChg>
        <pc:picChg chg="del">
          <ac:chgData name="瑛莉菜 羽田" userId="64c7e7a027abc1d1" providerId="LiveId" clId="{DEA5547C-1D37-4D7D-BD7F-CE9B94894773}" dt="2024-10-21T07:44:20.451" v="4" actId="478"/>
          <ac:picMkLst>
            <pc:docMk/>
            <pc:sldMk cId="4010063240" sldId="375"/>
            <ac:picMk id="6" creationId="{C82EF111-9E22-3C2B-1F44-4978B4045B1A}"/>
          </ac:picMkLst>
        </pc:picChg>
        <pc:picChg chg="add mod">
          <ac:chgData name="瑛莉菜 羽田" userId="64c7e7a027abc1d1" providerId="LiveId" clId="{DEA5547C-1D37-4D7D-BD7F-CE9B94894773}" dt="2024-10-21T07:44:45.854" v="13" actId="14100"/>
          <ac:picMkLst>
            <pc:docMk/>
            <pc:sldMk cId="4010063240" sldId="375"/>
            <ac:picMk id="8" creationId="{B89F9CD2-3711-0F7C-2EA2-DB0587FC8793}"/>
          </ac:picMkLst>
        </pc:picChg>
        <pc:picChg chg="del">
          <ac:chgData name="瑛莉菜 羽田" userId="64c7e7a027abc1d1" providerId="LiveId" clId="{DEA5547C-1D37-4D7D-BD7F-CE9B94894773}" dt="2024-10-21T07:44:20.891" v="5" actId="478"/>
          <ac:picMkLst>
            <pc:docMk/>
            <pc:sldMk cId="4010063240" sldId="375"/>
            <ac:picMk id="9" creationId="{FC1ACC41-15BE-267D-BFD6-8D15EEB7C056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キャンバスベルトストラップポーチ（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H210×W300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22500" y="5886743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バイカラーのストラップベルトがアクセントの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ステーショナリーも入れやすいフラットタイプとなっております。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W240×120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4FD1ED56-C1B0-E85F-D374-EEF9609C3403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19590" y="1070182"/>
            <a:ext cx="2968712" cy="222935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B89F9CD2-3711-0F7C-2EA2-DB0587FC8793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98808" y="2380311"/>
            <a:ext cx="2305401" cy="2348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19857</TotalTime>
  <Words>160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2024-10-21T07:44:46Z</dcterms:modified>
</cp:coreProperties>
</file>