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6BD31-CAC2-4054-99DE-976311064557}" v="2" dt="2024-09-27T05:33:31.458"/>
    <p1510:client id="{750939FA-68BE-400D-8BF0-B693136FF62B}" v="15" dt="2024-09-27T05:31:18.114"/>
    <p1510:client id="{9DC6EFF3-E41B-4E1F-BE1E-3821ACA6A7D6}" v="6" dt="2024-09-27T05:24:25.351"/>
    <p1510:client id="{AE048A0D-56B9-4D95-B1AA-96FBC785CCB2}" v="2" dt="2024-09-27T05:35:30.602"/>
    <p1510:client id="{B6208FD8-0C8F-4D37-94AE-D798CA103A66}" v="5" dt="2024-09-27T00:36:40.225"/>
    <p1510:client id="{B6AF6C26-8171-4737-BAA9-DE7DE5ABC2B7}" v="22" dt="2024-09-27T05:27:00.211"/>
    <p1510:client id="{CB8E2C4F-2B9B-4A30-9EAB-F938084184EA}" v="12" dt="2024-09-27T05:28:43.536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  <pc:sldChg chg="addSp delSp modSp mod">
        <pc:chgData name="瑛莉菜 羽田" userId="64c7e7a027abc1d1" providerId="LiveId" clId="{AE048A0D-56B9-4D95-B1AA-96FBC785CCB2}" dt="2024-09-27T05:37:17.334" v="74" actId="1076"/>
        <pc:sldMkLst>
          <pc:docMk/>
          <pc:sldMk cId="4010063240" sldId="375"/>
        </pc:sldMkLst>
        <pc:spChg chg="mod">
          <ac:chgData name="瑛莉菜 羽田" userId="64c7e7a027abc1d1" providerId="LiveId" clId="{AE048A0D-56B9-4D95-B1AA-96FBC785CCB2}" dt="2024-09-27T05:35:1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048A0D-56B9-4D95-B1AA-96FBC785CCB2}" dt="2024-09-27T05:35:30.602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048A0D-56B9-4D95-B1AA-96FBC785CCB2}" dt="2024-09-27T05:34:57.05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E048A0D-56B9-4D95-B1AA-96FBC785CCB2}" dt="2024-09-27T05:36:53.988" v="63" actId="14100"/>
          <ac:picMkLst>
            <pc:docMk/>
            <pc:sldMk cId="4010063240" sldId="375"/>
            <ac:picMk id="5" creationId="{0C14FC7E-A31A-FFB6-4692-A1AD834B453B}"/>
          </ac:picMkLst>
        </pc:picChg>
        <pc:picChg chg="del">
          <ac:chgData name="瑛莉菜 羽田" userId="64c7e7a027abc1d1" providerId="LiveId" clId="{AE048A0D-56B9-4D95-B1AA-96FBC785CCB2}" dt="2024-09-27T05:35:48.953" v="46" actId="478"/>
          <ac:picMkLst>
            <pc:docMk/>
            <pc:sldMk cId="4010063240" sldId="375"/>
            <ac:picMk id="6" creationId="{2CCBD471-04C1-23AE-99B8-08B5A0586A48}"/>
          </ac:picMkLst>
        </pc:picChg>
        <pc:picChg chg="del">
          <ac:chgData name="瑛莉菜 羽田" userId="64c7e7a027abc1d1" providerId="LiveId" clId="{AE048A0D-56B9-4D95-B1AA-96FBC785CCB2}" dt="2024-09-27T05:35:49.510" v="47" actId="478"/>
          <ac:picMkLst>
            <pc:docMk/>
            <pc:sldMk cId="4010063240" sldId="375"/>
            <ac:picMk id="8" creationId="{DEE147F9-91B7-532D-10CF-1F38ACF3FD24}"/>
          </ac:picMkLst>
        </pc:picChg>
        <pc:picChg chg="add mod">
          <ac:chgData name="瑛莉菜 羽田" userId="64c7e7a027abc1d1" providerId="LiveId" clId="{AE048A0D-56B9-4D95-B1AA-96FBC785CCB2}" dt="2024-09-27T05:37:17.334" v="74" actId="1076"/>
          <ac:picMkLst>
            <pc:docMk/>
            <pc:sldMk cId="4010063240" sldId="375"/>
            <ac:picMk id="9" creationId="{70118D04-2EAB-01F9-643F-EF14A91360DC}"/>
          </ac:picMkLst>
        </pc:picChg>
        <pc:picChg chg="add mod">
          <ac:chgData name="瑛莉菜 羽田" userId="64c7e7a027abc1d1" providerId="LiveId" clId="{AE048A0D-56B9-4D95-B1AA-96FBC785CCB2}" dt="2024-09-27T05:37:12.841" v="71" actId="1076"/>
          <ac:picMkLst>
            <pc:docMk/>
            <pc:sldMk cId="4010063240" sldId="375"/>
            <ac:picMk id="47" creationId="{6E0CDEDB-9530-1A91-744C-569DD4DE12CF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サブバッグの定番トートシリーズ　使いやすい３サイズ展開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です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C14FC7E-A31A-FFB6-4692-A1AD834B453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65317" y="1008055"/>
            <a:ext cx="1610227" cy="203524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0118D04-2EAB-01F9-643F-EF14A91360D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829672" y="1655245"/>
            <a:ext cx="2072132" cy="2451622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6E0CDEDB-9530-1A91-744C-569DD4DE12C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30212" y="3113781"/>
            <a:ext cx="1505293" cy="20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18864</TotalTime>
  <Words>168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2024-09-27T05:37:26Z</dcterms:modified>
</cp:coreProperties>
</file>