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D04185-59F0-4B89-934C-FE250E1797DA}" v="8" dt="2024-09-30T01:51:23.087"/>
    <p1510:client id="{CC870311-2F5B-4870-8096-AEA11CA5459A}" v="8" dt="2024-09-30T01:55:15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70" d="100"/>
          <a:sy n="70" d="100"/>
        </p:scale>
        <p:origin x="1436" y="6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  <pc:sldChg chg="addSp modSp mod">
        <pc:chgData name="瑛莉菜 羽田" userId="64c7e7a027abc1d1" providerId="LiveId" clId="{85DDD03E-F8BE-47D3-9DA6-5B672D8B1EC4}" dt="2024-09-30T02:03:16.474" v="45" actId="1076"/>
        <pc:sldMkLst>
          <pc:docMk/>
          <pc:sldMk cId="4010063240" sldId="375"/>
        </pc:sldMkLst>
        <pc:picChg chg="add mod">
          <ac:chgData name="瑛莉菜 羽田" userId="64c7e7a027abc1d1" providerId="LiveId" clId="{85DDD03E-F8BE-47D3-9DA6-5B672D8B1EC4}" dt="2024-09-30T02:03:13.755" v="44" actId="14100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85DDD03E-F8BE-47D3-9DA6-5B672D8B1EC4}" dt="2024-09-30T02:02:40.400" v="36" actId="1076"/>
          <ac:picMkLst>
            <pc:docMk/>
            <pc:sldMk cId="4010063240" sldId="375"/>
            <ac:picMk id="9" creationId="{44150BD5-08FD-AADB-2955-586B52148B82}"/>
          </ac:picMkLst>
        </pc:picChg>
        <pc:picChg chg="add mod">
          <ac:chgData name="瑛莉菜 羽田" userId="64c7e7a027abc1d1" providerId="LiveId" clId="{85DDD03E-F8BE-47D3-9DA6-5B672D8B1EC4}" dt="2024-09-30T02:03:16.474" v="45" actId="1076"/>
          <ac:picMkLst>
            <pc:docMk/>
            <pc:sldMk cId="4010063240" sldId="375"/>
            <ac:picMk id="47" creationId="{73EA74FC-F669-AD02-69B6-4095273760C9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厚手コットンマチ付トート（Ｌ）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3578" y="5883291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どんなシーンでも活躍する厚手コットンの定番舟形トートです。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DA4FC59-06F9-4144-3420-E28DF7D8172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952201" y="2005501"/>
            <a:ext cx="2664788" cy="275234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4150BD5-08FD-AADB-2955-586B52148B8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53615" y="939390"/>
            <a:ext cx="1875365" cy="2516643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73EA74FC-F669-AD02-69B6-4095273760C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81114" y="1466328"/>
            <a:ext cx="820493" cy="148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18922</TotalTime>
  <Words>188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2024-09-30T02:03:16Z</dcterms:modified>
</cp:coreProperties>
</file>