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BD598C-8066-4028-9E86-5965F0B5BB23}" v="33" dt="2024-09-30T02:17:06.659"/>
    <p1510:client id="{A6D04185-59F0-4B89-934C-FE250E1797DA}" v="8" dt="2024-09-30T01:51:23.087"/>
    <p1510:client id="{CC870311-2F5B-4870-8096-AEA11CA5459A}" v="8" dt="2024-09-30T01:55:15.10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  <pc:sldChg chg="addSp delSp modSp mod">
        <pc:chgData name="瑛莉菜 羽田" userId="64c7e7a027abc1d1" providerId="LiveId" clId="{B2EC8C0F-9AE4-45B2-AEB1-8BBEAD8D11C6}" dt="2024-09-17T06:22:18.359" v="84" actId="1076"/>
        <pc:sldMkLst>
          <pc:docMk/>
          <pc:sldMk cId="4010063240" sldId="375"/>
        </pc:sldMkLst>
        <pc:spChg chg="mod">
          <ac:chgData name="瑛莉菜 羽田" userId="64c7e7a027abc1d1" providerId="LiveId" clId="{B2EC8C0F-9AE4-45B2-AEB1-8BBEAD8D11C6}" dt="2024-09-17T06:20:40.846" v="6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EC8C0F-9AE4-45B2-AEB1-8BBEAD8D11C6}" dt="2024-09-17T06:21:20.511" v="7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EC8C0F-9AE4-45B2-AEB1-8BBEAD8D11C6}" dt="2024-09-17T06:19:26.888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2EC8C0F-9AE4-45B2-AEB1-8BBEAD8D11C6}" dt="2024-09-17T06:19:36.09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2EC8C0F-9AE4-45B2-AEB1-8BBEAD8D11C6}" dt="2024-09-17T06:21:39.420" v="76" actId="1076"/>
          <ac:picMkLst>
            <pc:docMk/>
            <pc:sldMk cId="4010063240" sldId="375"/>
            <ac:picMk id="5" creationId="{2AA6EAFD-38D2-AA6F-28F0-019546E6C3CA}"/>
          </ac:picMkLst>
        </pc:picChg>
        <pc:picChg chg="del">
          <ac:chgData name="瑛莉菜 羽田" userId="64c7e7a027abc1d1" providerId="LiveId" clId="{B2EC8C0F-9AE4-45B2-AEB1-8BBEAD8D11C6}" dt="2024-09-17T06:21:22.463" v="71" actId="478"/>
          <ac:picMkLst>
            <pc:docMk/>
            <pc:sldMk cId="4010063240" sldId="375"/>
            <ac:picMk id="6" creationId="{426184B7-2015-3C46-99B3-04FBE76ADAF0}"/>
          </ac:picMkLst>
        </pc:picChg>
        <pc:picChg chg="del">
          <ac:chgData name="瑛莉菜 羽田" userId="64c7e7a027abc1d1" providerId="LiveId" clId="{B2EC8C0F-9AE4-45B2-AEB1-8BBEAD8D11C6}" dt="2024-09-17T06:21:23.076" v="72" actId="478"/>
          <ac:picMkLst>
            <pc:docMk/>
            <pc:sldMk cId="4010063240" sldId="375"/>
            <ac:picMk id="8" creationId="{910DA3CB-5955-EF68-A356-1C9E463CD4F6}"/>
          </ac:picMkLst>
        </pc:picChg>
        <pc:picChg chg="add mod">
          <ac:chgData name="瑛莉菜 羽田" userId="64c7e7a027abc1d1" providerId="LiveId" clId="{B2EC8C0F-9AE4-45B2-AEB1-8BBEAD8D11C6}" dt="2024-09-17T06:21:59.134" v="80" actId="1076"/>
          <ac:picMkLst>
            <pc:docMk/>
            <pc:sldMk cId="4010063240" sldId="375"/>
            <ac:picMk id="9" creationId="{7FA06DAD-A691-E374-47F1-2D997A15375E}"/>
          </ac:picMkLst>
        </pc:picChg>
        <pc:picChg chg="add mod">
          <ac:chgData name="瑛莉菜 羽田" userId="64c7e7a027abc1d1" providerId="LiveId" clId="{B2EC8C0F-9AE4-45B2-AEB1-8BBEAD8D11C6}" dt="2024-09-17T06:22:18.359" v="84" actId="1076"/>
          <ac:picMkLst>
            <pc:docMk/>
            <pc:sldMk cId="4010063240" sldId="375"/>
            <ac:picMk id="33" creationId="{E5EB1C94-F7E9-CCCD-0E45-7C4AE41BC2DE}"/>
          </ac:picMkLst>
        </pc:picChg>
        <pc:picChg chg="del">
          <ac:chgData name="瑛莉菜 羽田" userId="64c7e7a027abc1d1" providerId="LiveId" clId="{B2EC8C0F-9AE4-45B2-AEB1-8BBEAD8D11C6}" dt="2024-09-17T06:21:23.395" v="73" actId="478"/>
          <ac:picMkLst>
            <pc:docMk/>
            <pc:sldMk cId="4010063240" sldId="375"/>
            <ac:picMk id="35" creationId="{EBE7B30A-D483-B518-774B-6C1E0AFE9CB7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  <pc:sldChg chg="addSp delSp modSp mod">
        <pc:chgData name="瑛莉菜 羽田" userId="64c7e7a027abc1d1" providerId="LiveId" clId="{B9A29DA3-4453-4B99-B09D-5364762D5A96}" dt="2024-09-17T08:58:41.844" v="84" actId="1076"/>
        <pc:sldMkLst>
          <pc:docMk/>
          <pc:sldMk cId="4010063240" sldId="375"/>
        </pc:sldMkLst>
        <pc:spChg chg="mod">
          <ac:chgData name="瑛莉菜 羽田" userId="64c7e7a027abc1d1" providerId="LiveId" clId="{B9A29DA3-4453-4B99-B09D-5364762D5A96}" dt="2024-09-17T08:57:40.041" v="6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9A29DA3-4453-4B99-B09D-5364762D5A96}" dt="2024-09-17T08:57:59.805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9A29DA3-4453-4B99-B09D-5364762D5A96}" dt="2024-09-17T08:57:14.04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9A29DA3-4453-4B99-B09D-5364762D5A96}" dt="2024-09-17T08:57:21.138" v="2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B9A29DA3-4453-4B99-B09D-5364762D5A96}" dt="2024-09-17T08:58:03.986" v="75" actId="478"/>
          <ac:picMkLst>
            <pc:docMk/>
            <pc:sldMk cId="4010063240" sldId="375"/>
            <ac:picMk id="5" creationId="{DD9AB9D3-DD29-74A9-61EC-0F522ECB23A0}"/>
          </ac:picMkLst>
        </pc:picChg>
        <pc:picChg chg="add mod">
          <ac:chgData name="瑛莉菜 羽田" userId="64c7e7a027abc1d1" providerId="LiveId" clId="{B9A29DA3-4453-4B99-B09D-5364762D5A96}" dt="2024-09-17T08:58:40.824" v="83" actId="14100"/>
          <ac:picMkLst>
            <pc:docMk/>
            <pc:sldMk cId="4010063240" sldId="375"/>
            <ac:picMk id="6" creationId="{284E7576-438E-9E2C-9403-A4487187C2A6}"/>
          </ac:picMkLst>
        </pc:picChg>
        <pc:picChg chg="add mod">
          <ac:chgData name="瑛莉菜 羽田" userId="64c7e7a027abc1d1" providerId="LiveId" clId="{B9A29DA3-4453-4B99-B09D-5364762D5A96}" dt="2024-09-17T08:58:41.844" v="84" actId="1076"/>
          <ac:picMkLst>
            <pc:docMk/>
            <pc:sldMk cId="4010063240" sldId="375"/>
            <ac:picMk id="8" creationId="{59DE28FF-8CE3-D9A4-AD03-F8BD6C9D7E2B}"/>
          </ac:picMkLst>
        </pc:picChg>
        <pc:picChg chg="del">
          <ac:chgData name="瑛莉菜 羽田" userId="64c7e7a027abc1d1" providerId="LiveId" clId="{B9A29DA3-4453-4B99-B09D-5364762D5A96}" dt="2024-09-17T08:58:03.498" v="74" actId="478"/>
          <ac:picMkLst>
            <pc:docMk/>
            <pc:sldMk cId="4010063240" sldId="375"/>
            <ac:picMk id="9" creationId="{308EFF9E-77C9-7037-305E-0F9E90CC85E3}"/>
          </ac:picMkLst>
        </pc:picChg>
        <pc:picChg chg="del">
          <ac:chgData name="瑛莉菜 羽田" userId="64c7e7a027abc1d1" providerId="LiveId" clId="{B9A29DA3-4453-4B99-B09D-5364762D5A96}" dt="2024-09-17T08:58:03.026" v="73" actId="478"/>
          <ac:picMkLst>
            <pc:docMk/>
            <pc:sldMk cId="4010063240" sldId="375"/>
            <ac:picMk id="47" creationId="{79CECA63-C57A-88A6-0F62-56DD2D3FDE93}"/>
          </ac:picMkLst>
        </pc:picChg>
      </pc:sldChg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  <pc:sldChg chg="addSp delSp modSp mod">
        <pc:chgData name="瑛莉菜 羽田" userId="64c7e7a027abc1d1" providerId="LiveId" clId="{77CFFC47-5910-493F-B41E-0E80A67E2F94}" dt="2024-09-17T08:09:27.148" v="29" actId="1076"/>
        <pc:sldMkLst>
          <pc:docMk/>
          <pc:sldMk cId="4010063240" sldId="375"/>
        </pc:sldMkLst>
        <pc:spChg chg="mod">
          <ac:chgData name="瑛莉菜 羽田" userId="64c7e7a027abc1d1" providerId="LiveId" clId="{77CFFC47-5910-493F-B41E-0E80A67E2F94}" dt="2024-09-17T08:08:16.445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7CFFC47-5910-493F-B41E-0E80A67E2F94}" dt="2024-09-17T08:08:39.898" v="1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7CFFC47-5910-493F-B41E-0E80A67E2F94}" dt="2024-09-17T08:08:03.3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7CFFC47-5910-493F-B41E-0E80A67E2F94}" dt="2024-09-17T08:08:10.073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7CFFC47-5910-493F-B41E-0E80A67E2F94}" dt="2024-09-17T08:08:41.961" v="16" actId="478"/>
          <ac:picMkLst>
            <pc:docMk/>
            <pc:sldMk cId="4010063240" sldId="375"/>
            <ac:picMk id="5" creationId="{50917C92-FD75-7D99-50A4-C0B1AB38A1FD}"/>
          </ac:picMkLst>
        </pc:picChg>
        <pc:picChg chg="add mod">
          <ac:chgData name="瑛莉菜 羽田" userId="64c7e7a027abc1d1" providerId="LiveId" clId="{77CFFC47-5910-493F-B41E-0E80A67E2F94}" dt="2024-09-17T08:08:55.615" v="20" actId="1076"/>
          <ac:picMkLst>
            <pc:docMk/>
            <pc:sldMk cId="4010063240" sldId="375"/>
            <ac:picMk id="6" creationId="{DD92CA52-2585-D5B6-7A16-F3F0FFA57B37}"/>
          </ac:picMkLst>
        </pc:picChg>
        <pc:picChg chg="add mod">
          <ac:chgData name="瑛莉菜 羽田" userId="64c7e7a027abc1d1" providerId="LiveId" clId="{77CFFC47-5910-493F-B41E-0E80A67E2F94}" dt="2024-09-17T08:09:12.283" v="24" actId="1076"/>
          <ac:picMkLst>
            <pc:docMk/>
            <pc:sldMk cId="4010063240" sldId="375"/>
            <ac:picMk id="8" creationId="{6F87BDC5-06D7-63E5-4384-A2F44C105B3B}"/>
          </ac:picMkLst>
        </pc:picChg>
        <pc:picChg chg="del">
          <ac:chgData name="瑛莉菜 羽田" userId="64c7e7a027abc1d1" providerId="LiveId" clId="{77CFFC47-5910-493F-B41E-0E80A67E2F94}" dt="2024-09-17T08:08:42.350" v="17" actId="478"/>
          <ac:picMkLst>
            <pc:docMk/>
            <pc:sldMk cId="4010063240" sldId="375"/>
            <ac:picMk id="9" creationId="{C861F84F-638D-9939-7768-84BE2A7B146A}"/>
          </ac:picMkLst>
        </pc:picChg>
        <pc:picChg chg="add mod">
          <ac:chgData name="瑛莉菜 羽田" userId="64c7e7a027abc1d1" providerId="LiveId" clId="{77CFFC47-5910-493F-B41E-0E80A67E2F94}" dt="2024-09-17T08:09:27.148" v="29" actId="1076"/>
          <ac:picMkLst>
            <pc:docMk/>
            <pc:sldMk cId="4010063240" sldId="375"/>
            <ac:picMk id="43" creationId="{6FA6DC72-9A05-B9C0-27D3-77A94EE12415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  <pc:sldChg chg="addSp delSp modSp mod">
        <pc:chgData name="瑛莉菜 羽田" userId="64c7e7a027abc1d1" providerId="LiveId" clId="{62BD598C-8066-4028-9E86-5965F0B5BB23}" dt="2024-09-30T02:17:27.962" v="246" actId="20577"/>
        <pc:sldMkLst>
          <pc:docMk/>
          <pc:sldMk cId="4010063240" sldId="375"/>
        </pc:sldMkLst>
        <pc:spChg chg="mod">
          <ac:chgData name="瑛莉菜 羽田" userId="64c7e7a027abc1d1" providerId="LiveId" clId="{62BD598C-8066-4028-9E86-5965F0B5BB23}" dt="2024-09-30T02:17:27.962" v="24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2BD598C-8066-4028-9E86-5965F0B5BB23}" dt="2024-09-30T02:13:43.097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2BD598C-8066-4028-9E86-5965F0B5BB23}" dt="2024-09-30T02:14:50.985" v="7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2BD598C-8066-4028-9E86-5965F0B5BB23}" dt="2024-09-30T02:13:27.024" v="2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2BD598C-8066-4028-9E86-5965F0B5BB23}" dt="2024-09-30T02:13:32.640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62BD598C-8066-4028-9E86-5965F0B5BB23}" dt="2024-09-30T02:03:53.069" v="1" actId="478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62BD598C-8066-4028-9E86-5965F0B5BB23}" dt="2024-09-30T02:12:58.904" v="12" actId="1076"/>
          <ac:picMkLst>
            <pc:docMk/>
            <pc:sldMk cId="4010063240" sldId="375"/>
            <ac:picMk id="6" creationId="{3F34AC4B-B35D-DE31-02A4-46344F27EA70}"/>
          </ac:picMkLst>
        </pc:picChg>
        <pc:picChg chg="add mod">
          <ac:chgData name="瑛莉菜 羽田" userId="64c7e7a027abc1d1" providerId="LiveId" clId="{62BD598C-8066-4028-9E86-5965F0B5BB23}" dt="2024-09-30T02:13:01.466" v="14" actId="1076"/>
          <ac:picMkLst>
            <pc:docMk/>
            <pc:sldMk cId="4010063240" sldId="375"/>
            <ac:picMk id="8" creationId="{40218A4B-88AB-98AE-EC28-5E2E749D55D4}"/>
          </ac:picMkLst>
        </pc:picChg>
        <pc:picChg chg="del">
          <ac:chgData name="瑛莉菜 羽田" userId="64c7e7a027abc1d1" providerId="LiveId" clId="{62BD598C-8066-4028-9E86-5965F0B5BB23}" dt="2024-09-30T02:03:52.702" v="0" actId="478"/>
          <ac:picMkLst>
            <pc:docMk/>
            <pc:sldMk cId="4010063240" sldId="375"/>
            <ac:picMk id="9" creationId="{44150BD5-08FD-AADB-2955-586B52148B82}"/>
          </ac:picMkLst>
        </pc:picChg>
        <pc:picChg chg="del">
          <ac:chgData name="瑛莉菜 羽田" userId="64c7e7a027abc1d1" providerId="LiveId" clId="{62BD598C-8066-4028-9E86-5965F0B5BB23}" dt="2024-09-30T02:03:53.764" v="2" actId="478"/>
          <ac:picMkLst>
            <pc:docMk/>
            <pc:sldMk cId="4010063240" sldId="375"/>
            <ac:picMk id="47" creationId="{73EA74FC-F669-AD02-69B6-4095273760C9}"/>
          </ac:picMkLst>
        </pc:picChg>
        <pc:picChg chg="add mod">
          <ac:chgData name="瑛莉菜 羽田" userId="64c7e7a027abc1d1" providerId="LiveId" clId="{62BD598C-8066-4028-9E86-5965F0B5BB23}" dt="2024-09-30T02:13:18.621" v="19" actId="1076"/>
          <ac:picMkLst>
            <pc:docMk/>
            <pc:sldMk cId="4010063240" sldId="375"/>
            <ac:picMk id="49" creationId="{3230D5C5-5AF3-C16F-B574-B2FD86161578}"/>
          </ac:picMkLst>
        </pc:picChg>
      </pc:sldChg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  <pc:sldChg chg="addSp modSp mod">
        <pc:chgData name="瑛莉菜 羽田" userId="64c7e7a027abc1d1" providerId="LiveId" clId="{85DDD03E-F8BE-47D3-9DA6-5B672D8B1EC4}" dt="2024-09-30T02:03:16.474" v="45" actId="1076"/>
        <pc:sldMkLst>
          <pc:docMk/>
          <pc:sldMk cId="4010063240" sldId="375"/>
        </pc:sldMkLst>
        <pc:picChg chg="add mod">
          <ac:chgData name="瑛莉菜 羽田" userId="64c7e7a027abc1d1" providerId="LiveId" clId="{85DDD03E-F8BE-47D3-9DA6-5B672D8B1EC4}" dt="2024-09-30T02:03:13.755" v="44" actId="14100"/>
          <ac:picMkLst>
            <pc:docMk/>
            <pc:sldMk cId="4010063240" sldId="375"/>
            <ac:picMk id="5" creationId="{5DA4FC59-06F9-4144-3420-E28DF7D81721}"/>
          </ac:picMkLst>
        </pc:picChg>
        <pc:picChg chg="add mod">
          <ac:chgData name="瑛莉菜 羽田" userId="64c7e7a027abc1d1" providerId="LiveId" clId="{85DDD03E-F8BE-47D3-9DA6-5B672D8B1EC4}" dt="2024-09-30T02:02:40.400" v="36" actId="1076"/>
          <ac:picMkLst>
            <pc:docMk/>
            <pc:sldMk cId="4010063240" sldId="375"/>
            <ac:picMk id="9" creationId="{44150BD5-08FD-AADB-2955-586B52148B82}"/>
          </ac:picMkLst>
        </pc:picChg>
        <pc:picChg chg="add mod">
          <ac:chgData name="瑛莉菜 羽田" userId="64c7e7a027abc1d1" providerId="LiveId" clId="{85DDD03E-F8BE-47D3-9DA6-5B672D8B1EC4}" dt="2024-09-30T02:03:16.474" v="45" actId="1076"/>
          <ac:picMkLst>
            <pc:docMk/>
            <pc:sldMk cId="4010063240" sldId="375"/>
            <ac:picMk id="47" creationId="{73EA74FC-F669-AD02-69B6-4095273760C9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2024/9/30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不織布保冷ライントート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H180×W320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W70×H60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範囲：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サイズ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W100×H100(mm)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SS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サイズ</a:t>
            </a:r>
            <a:r>
              <a:rPr lang="en-US" altLang="ja-JP" sz="100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W50×H50(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mm)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以内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446941" y="5871007"/>
            <a:ext cx="567313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ランチバッグとして使いやすい舟形トートバッグです。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便利な外ポケット付となっております。</a:t>
            </a:r>
            <a:br>
              <a:rPr lang="ja-JP" altLang="en-US" sz="1000" dirty="0"/>
            </a:b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1765" y="2908197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833451" y="2329230"/>
            <a:ext cx="552527" cy="55252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3F34AC4B-B35D-DE31-02A4-46344F27EA70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083" y="953124"/>
            <a:ext cx="2907962" cy="285574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40218A4B-88AB-98AE-EC28-5E2E749D55D4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707780" y="1005786"/>
            <a:ext cx="1603845" cy="1737498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3230D5C5-5AF3-C16F-B574-B2FD8616157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857719" y="2798353"/>
            <a:ext cx="1424869" cy="1758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18935</TotalTime>
  <Words>180</Words>
  <Application>Microsoft Office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2024-09-30T02:17:28Z</dcterms:modified>
</cp:coreProperties>
</file>