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15757A-49C3-47F3-B1E7-1F56333D4859}" v="22" dt="2024-09-30T03:09:55.370"/>
    <p1510:client id="{3BCCB47C-DAAB-45E0-B4E2-9874209A89FE}" v="22" dt="2024-09-30T02:37:34.165"/>
    <p1510:client id="{53CC4152-B6BF-4889-8D22-E42D252B7DAA}" v="6" dt="2024-09-30T03:24:32.273"/>
    <p1510:client id="{62BD598C-8066-4028-9E86-5965F0B5BB23}" v="33" dt="2024-09-30T02:17:06.659"/>
    <p1510:client id="{A6D04185-59F0-4B89-934C-FE250E1797DA}" v="8" dt="2024-09-30T01:51:23.087"/>
    <p1510:client id="{CC870311-2F5B-4870-8096-AEA11CA5459A}" v="8" dt="2024-09-30T01:55:15.101"/>
    <p1510:client id="{E2A1068A-0290-4C1A-ABD4-0B7DDCAE1431}" v="16" dt="2024-09-30T02:41:13.671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  <pc:sldChg chg="addSp delSp modSp mod">
        <pc:chgData name="瑛莉菜 羽田" userId="64c7e7a027abc1d1" providerId="LiveId" clId="{53CC4152-B6BF-4889-8D22-E42D252B7DAA}" dt="2024-09-30T03:25:18.613" v="79" actId="1076"/>
        <pc:sldMkLst>
          <pc:docMk/>
          <pc:sldMk cId="4010063240" sldId="375"/>
        </pc:sldMkLst>
        <pc:spChg chg="mod">
          <ac:chgData name="瑛莉菜 羽田" userId="64c7e7a027abc1d1" providerId="LiveId" clId="{53CC4152-B6BF-4889-8D22-E42D252B7DAA}" dt="2024-09-30T03:24:11.214" v="5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3CC4152-B6BF-4889-8D22-E42D252B7DAA}" dt="2024-09-30T03:24:32.273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3CC4152-B6BF-4889-8D22-E42D252B7DAA}" dt="2024-09-30T03:12:01.421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3CC4152-B6BF-4889-8D22-E42D252B7DAA}" dt="2024-09-30T03:23:43.107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3CC4152-B6BF-4889-8D22-E42D252B7DAA}" dt="2024-09-30T03:25:18.613" v="79" actId="1076"/>
          <ac:picMkLst>
            <pc:docMk/>
            <pc:sldMk cId="4010063240" sldId="375"/>
            <ac:picMk id="5" creationId="{CE7509D3-41E9-6DF0-4930-672524F4BE56}"/>
          </ac:picMkLst>
        </pc:picChg>
        <pc:picChg chg="del">
          <ac:chgData name="瑛莉菜 羽田" userId="64c7e7a027abc1d1" providerId="LiveId" clId="{53CC4152-B6BF-4889-8D22-E42D252B7DAA}" dt="2024-09-30T03:24:34.616" v="67" actId="478"/>
          <ac:picMkLst>
            <pc:docMk/>
            <pc:sldMk cId="4010063240" sldId="375"/>
            <ac:picMk id="7" creationId="{F1DCD893-1426-F32F-5E09-602C3B44B6BC}"/>
          </ac:picMkLst>
        </pc:picChg>
        <pc:picChg chg="add mod">
          <ac:chgData name="瑛莉菜 羽田" userId="64c7e7a027abc1d1" providerId="LiveId" clId="{53CC4152-B6BF-4889-8D22-E42D252B7DAA}" dt="2024-09-30T03:25:17.539" v="78" actId="1076"/>
          <ac:picMkLst>
            <pc:docMk/>
            <pc:sldMk cId="4010063240" sldId="375"/>
            <ac:picMk id="8" creationId="{E69C5C08-EBA3-1751-CB17-DF100B72DF1E}"/>
          </ac:picMkLst>
        </pc:picChg>
        <pc:picChg chg="del">
          <ac:chgData name="瑛莉菜 羽田" userId="64c7e7a027abc1d1" providerId="LiveId" clId="{53CC4152-B6BF-4889-8D22-E42D252B7DAA}" dt="2024-09-30T03:24:35.207" v="68" actId="478"/>
          <ac:picMkLst>
            <pc:docMk/>
            <pc:sldMk cId="4010063240" sldId="375"/>
            <ac:picMk id="9" creationId="{CB3AF7A3-CDAE-EF96-B813-596BE3BF1F83}"/>
          </ac:picMkLst>
        </pc:picChg>
      </pc:sldChg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  <pc:sldChg chg="addSp delSp modSp mod">
        <pc:chgData name="瑛莉菜 羽田" userId="64c7e7a027abc1d1" providerId="LiveId" clId="{E2A1068A-0290-4C1A-ABD4-0B7DDCAE1431}" dt="2024-09-30T02:41:30.492" v="108" actId="1076"/>
        <pc:sldMkLst>
          <pc:docMk/>
          <pc:sldMk cId="4010063240" sldId="375"/>
        </pc:sldMkLst>
        <pc:spChg chg="mod">
          <ac:chgData name="瑛莉菜 羽田" userId="64c7e7a027abc1d1" providerId="LiveId" clId="{E2A1068A-0290-4C1A-ABD4-0B7DDCAE1431}" dt="2024-09-30T02:40:46.972" v="7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A1068A-0290-4C1A-ABD4-0B7DDCAE1431}" dt="2024-09-30T02:40:24.144" v="5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A1068A-0290-4C1A-ABD4-0B7DDCAE1431}" dt="2024-09-30T02:41:20.260" v="10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A1068A-0290-4C1A-ABD4-0B7DDCAE1431}" dt="2024-09-30T02:38:56.81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07.893" v="3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A1068A-0290-4C1A-ABD4-0B7DDCAE1431}" dt="2024-09-30T02:40:15.337" v="42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A1068A-0290-4C1A-ABD4-0B7DDCAE1431}" dt="2024-09-30T02:39:10.045" v="14" actId="478"/>
          <ac:picMkLst>
            <pc:docMk/>
            <pc:sldMk cId="4010063240" sldId="375"/>
            <ac:picMk id="5" creationId="{D1C463E1-032F-A8BD-D252-6C731949FD46}"/>
          </ac:picMkLst>
        </pc:picChg>
        <pc:picChg chg="add mod">
          <ac:chgData name="瑛莉菜 羽田" userId="64c7e7a027abc1d1" providerId="LiveId" clId="{E2A1068A-0290-4C1A-ABD4-0B7DDCAE1431}" dt="2024-09-30T02:41:27.085" v="107" actId="14100"/>
          <ac:picMkLst>
            <pc:docMk/>
            <pc:sldMk cId="4010063240" sldId="375"/>
            <ac:picMk id="6" creationId="{8D4623B2-FDD4-46BD-18B8-193500D00DF0}"/>
          </ac:picMkLst>
        </pc:picChg>
        <pc:picChg chg="add mod">
          <ac:chgData name="瑛莉菜 羽田" userId="64c7e7a027abc1d1" providerId="LiveId" clId="{E2A1068A-0290-4C1A-ABD4-0B7DDCAE1431}" dt="2024-09-30T02:41:25.118" v="106" actId="1076"/>
          <ac:picMkLst>
            <pc:docMk/>
            <pc:sldMk cId="4010063240" sldId="375"/>
            <ac:picMk id="8" creationId="{4803DAAB-14CE-1CC7-FF56-9FB084CDF208}"/>
          </ac:picMkLst>
        </pc:picChg>
        <pc:picChg chg="del">
          <ac:chgData name="瑛莉菜 羽田" userId="64c7e7a027abc1d1" providerId="LiveId" clId="{E2A1068A-0290-4C1A-ABD4-0B7DDCAE1431}" dt="2024-09-30T02:39:10.804" v="15" actId="478"/>
          <ac:picMkLst>
            <pc:docMk/>
            <pc:sldMk cId="4010063240" sldId="375"/>
            <ac:picMk id="9" creationId="{7135718F-57E4-439D-26D0-263D1295708A}"/>
          </ac:picMkLst>
        </pc:picChg>
        <pc:picChg chg="add mod">
          <ac:chgData name="瑛莉菜 羽田" userId="64c7e7a027abc1d1" providerId="LiveId" clId="{E2A1068A-0290-4C1A-ABD4-0B7DDCAE1431}" dt="2024-09-30T02:41:30.492" v="108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厚手コットンギャザーバッグ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H350×W400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W250×H190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25018" y="5990775"/>
            <a:ext cx="567313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シーチング生地と比較して中身が透けにくく、厚手な低価格コットンバッグです。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くしゅっとしたフォルムに個性が光るり、気分も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UP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してくれるバッグです。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CE7509D3-41E9-6DF0-4930-672524F4BE56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2970017" y="2142123"/>
            <a:ext cx="2966180" cy="292506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E69C5C08-EBA3-1751-CB17-DF100B72DF1E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74907" y="1010204"/>
            <a:ext cx="2260879" cy="309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18981</TotalTime>
  <Words>190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2024-09-30T03:25:21Z</dcterms:modified>
</cp:coreProperties>
</file>