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7C4EED-1BD8-497C-AC49-ED84F63ECDAF}" v="8" dt="2024-09-30T06:19:53.590"/>
    <p1510:client id="{0D15757A-49C3-47F3-B1E7-1F56333D4859}" v="22" dt="2024-09-30T03:09:55.370"/>
    <p1510:client id="{3BCCB47C-DAAB-45E0-B4E2-9874209A89FE}" v="22" dt="2024-09-30T02:37:34.165"/>
    <p1510:client id="{53CC4152-B6BF-4889-8D22-E42D252B7DAA}" v="6" dt="2024-09-30T03:24:32.273"/>
    <p1510:client id="{54E85872-48D2-46F6-A56C-A7ACD040FD6B}" v="18" dt="2024-09-30T03:28:02.266"/>
    <p1510:client id="{62BD598C-8066-4028-9E86-5965F0B5BB23}" v="33" dt="2024-09-30T02:17:06.659"/>
    <p1510:client id="{91D05EAA-7144-4DC3-91E3-17C95BCB8503}" v="2" dt="2024-09-30T04:37:48.470"/>
    <p1510:client id="{A6D04185-59F0-4B89-934C-FE250E1797DA}" v="8" dt="2024-09-30T01:51:23.087"/>
    <p1510:client id="{C8877DA5-71BF-471F-A46C-76B2DD414CEB}" v="8" dt="2024-09-30T04:30:46.031"/>
    <p1510:client id="{CC870311-2F5B-4870-8096-AEA11CA5459A}" v="8" dt="2024-09-30T01:55:15.101"/>
    <p1510:client id="{D9829D21-62E4-42A6-A63D-EE0DFEDB28D8}" v="10" dt="2024-09-30T03:29:59.038"/>
    <p1510:client id="{E23D076B-A2ED-477B-B957-D2C0E388681A}" v="2" dt="2024-09-30T03:55:13.966"/>
    <p1510:client id="{E2A1068A-0290-4C1A-ABD4-0B7DDCAE1431}" v="16" dt="2024-09-30T02:41:13.671"/>
    <p1510:client id="{F543EEE5-088D-494D-9649-B3A1D430AFBA}" v="8" dt="2024-09-30T03:32:37.390"/>
    <p1510:client id="{F7A7AC9C-77D1-4846-A97B-6D5302F21645}" v="3" dt="2024-09-30T02:54:19.8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  <pc:sldChg chg="addSp delSp modSp mod">
        <pc:chgData name="瑛莉菜 羽田" userId="64c7e7a027abc1d1" providerId="LiveId" clId="{53CC4152-B6BF-4889-8D22-E42D252B7DAA}" dt="2024-09-30T03:25:18.613" v="79" actId="1076"/>
        <pc:sldMkLst>
          <pc:docMk/>
          <pc:sldMk cId="4010063240" sldId="375"/>
        </pc:sldMkLst>
        <pc:spChg chg="mod">
          <ac:chgData name="瑛莉菜 羽田" userId="64c7e7a027abc1d1" providerId="LiveId" clId="{53CC4152-B6BF-4889-8D22-E42D252B7DAA}" dt="2024-09-30T03:24:11.214" v="5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3CC4152-B6BF-4889-8D22-E42D252B7DAA}" dt="2024-09-30T03:24:32.273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3CC4152-B6BF-4889-8D22-E42D252B7DAA}" dt="2024-09-30T03:12:01.421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3CC4152-B6BF-4889-8D22-E42D252B7DAA}" dt="2024-09-30T03:23:43.107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3CC4152-B6BF-4889-8D22-E42D252B7DAA}" dt="2024-09-30T03:25:18.613" v="79" actId="1076"/>
          <ac:picMkLst>
            <pc:docMk/>
            <pc:sldMk cId="4010063240" sldId="375"/>
            <ac:picMk id="5" creationId="{CE7509D3-41E9-6DF0-4930-672524F4BE56}"/>
          </ac:picMkLst>
        </pc:picChg>
        <pc:picChg chg="del">
          <ac:chgData name="瑛莉菜 羽田" userId="64c7e7a027abc1d1" providerId="LiveId" clId="{53CC4152-B6BF-4889-8D22-E42D252B7DAA}" dt="2024-09-30T03:24:34.616" v="67" actId="478"/>
          <ac:picMkLst>
            <pc:docMk/>
            <pc:sldMk cId="4010063240" sldId="375"/>
            <ac:picMk id="7" creationId="{F1DCD893-1426-F32F-5E09-602C3B44B6BC}"/>
          </ac:picMkLst>
        </pc:picChg>
        <pc:picChg chg="add mod">
          <ac:chgData name="瑛莉菜 羽田" userId="64c7e7a027abc1d1" providerId="LiveId" clId="{53CC4152-B6BF-4889-8D22-E42D252B7DAA}" dt="2024-09-30T03:25:17.539" v="78" actId="1076"/>
          <ac:picMkLst>
            <pc:docMk/>
            <pc:sldMk cId="4010063240" sldId="375"/>
            <ac:picMk id="8" creationId="{E69C5C08-EBA3-1751-CB17-DF100B72DF1E}"/>
          </ac:picMkLst>
        </pc:picChg>
        <pc:picChg chg="del">
          <ac:chgData name="瑛莉菜 羽田" userId="64c7e7a027abc1d1" providerId="LiveId" clId="{53CC4152-B6BF-4889-8D22-E42D252B7DAA}" dt="2024-09-30T03:24:35.207" v="68" actId="478"/>
          <ac:picMkLst>
            <pc:docMk/>
            <pc:sldMk cId="4010063240" sldId="375"/>
            <ac:picMk id="9" creationId="{CB3AF7A3-CDAE-EF96-B813-596BE3BF1F83}"/>
          </ac:picMkLst>
        </pc:picChg>
      </pc:sldChg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  <pc:sldChg chg="addSp delSp modSp mod">
        <pc:chgData name="瑛莉菜 羽田" userId="64c7e7a027abc1d1" providerId="LiveId" clId="{E23D076B-A2ED-477B-B957-D2C0E388681A}" dt="2024-09-30T03:55:59.599" v="104" actId="1076"/>
        <pc:sldMkLst>
          <pc:docMk/>
          <pc:sldMk cId="4010063240" sldId="375"/>
        </pc:sldMkLst>
        <pc:spChg chg="mod">
          <ac:chgData name="瑛莉菜 羽田" userId="64c7e7a027abc1d1" providerId="LiveId" clId="{E23D076B-A2ED-477B-B957-D2C0E388681A}" dt="2024-09-30T03:54:30.720" v="6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23D076B-A2ED-477B-B957-D2C0E388681A}" dt="2024-09-30T03:54:43.746" v="7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23D076B-A2ED-477B-B957-D2C0E388681A}" dt="2024-09-30T03:55:26.073" v="9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23D076B-A2ED-477B-B957-D2C0E388681A}" dt="2024-09-30T03:54:05.35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23D076B-A2ED-477B-B957-D2C0E388681A}" dt="2024-09-30T03:54:11.832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23D076B-A2ED-477B-B957-D2C0E388681A}" dt="2024-09-30T03:55:46.200" v="101" actId="1076"/>
          <ac:picMkLst>
            <pc:docMk/>
            <pc:sldMk cId="4010063240" sldId="375"/>
            <ac:picMk id="5" creationId="{1429B8A2-95B4-47AC-CC6E-DC1DB42FFA28}"/>
          </ac:picMkLst>
        </pc:picChg>
        <pc:picChg chg="del">
          <ac:chgData name="瑛莉菜 羽田" userId="64c7e7a027abc1d1" providerId="LiveId" clId="{E23D076B-A2ED-477B-B957-D2C0E388681A}" dt="2024-09-30T03:55:27.985" v="95" actId="478"/>
          <ac:picMkLst>
            <pc:docMk/>
            <pc:sldMk cId="4010063240" sldId="375"/>
            <ac:picMk id="6" creationId="{A420B4AF-3865-1E89-AD65-99A9510B1159}"/>
          </ac:picMkLst>
        </pc:picChg>
        <pc:picChg chg="add mod">
          <ac:chgData name="瑛莉菜 羽田" userId="64c7e7a027abc1d1" providerId="LiveId" clId="{E23D076B-A2ED-477B-B957-D2C0E388681A}" dt="2024-09-30T03:55:59.599" v="104" actId="1076"/>
          <ac:picMkLst>
            <pc:docMk/>
            <pc:sldMk cId="4010063240" sldId="375"/>
            <ac:picMk id="8" creationId="{7F23BB76-FCB5-3231-69E5-9513C687017D}"/>
          </ac:picMkLst>
        </pc:picChg>
        <pc:picChg chg="del">
          <ac:chgData name="瑛莉菜 羽田" userId="64c7e7a027abc1d1" providerId="LiveId" clId="{E23D076B-A2ED-477B-B957-D2C0E388681A}" dt="2024-09-30T03:55:28.509" v="96" actId="478"/>
          <ac:picMkLst>
            <pc:docMk/>
            <pc:sldMk cId="4010063240" sldId="375"/>
            <ac:picMk id="9" creationId="{47E9E9A7-CD8E-7AB2-B10E-6292B3D955FE}"/>
          </ac:picMkLst>
        </pc:picChg>
      </pc:sldChg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  <pc:sldChg chg="addSp delSp modSp mod">
        <pc:chgData name="瑛莉菜 羽田" userId="64c7e7a027abc1d1" providerId="LiveId" clId="{62BD598C-8066-4028-9E86-5965F0B5BB23}" dt="2024-09-30T02:17:27.962" v="246" actId="20577"/>
        <pc:sldMkLst>
          <pc:docMk/>
          <pc:sldMk cId="4010063240" sldId="375"/>
        </pc:sldMkLst>
        <pc:spChg chg="mod">
          <ac:chgData name="瑛莉菜 羽田" userId="64c7e7a027abc1d1" providerId="LiveId" clId="{62BD598C-8066-4028-9E86-5965F0B5BB23}" dt="2024-09-30T02:17:27.962" v="24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2BD598C-8066-4028-9E86-5965F0B5BB23}" dt="2024-09-30T02:13:43.097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2BD598C-8066-4028-9E86-5965F0B5BB23}" dt="2024-09-30T02:14:50.985" v="7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2BD598C-8066-4028-9E86-5965F0B5BB23}" dt="2024-09-30T02:13:27.024" v="2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2BD598C-8066-4028-9E86-5965F0B5BB23}" dt="2024-09-30T02:13:32.640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2BD598C-8066-4028-9E86-5965F0B5BB23}" dt="2024-09-30T02:03:53.069" v="1" actId="478"/>
          <ac:picMkLst>
            <pc:docMk/>
            <pc:sldMk cId="4010063240" sldId="375"/>
            <ac:picMk id="5" creationId="{5DA4FC59-06F9-4144-3420-E28DF7D81721}"/>
          </ac:picMkLst>
        </pc:picChg>
        <pc:picChg chg="add mod">
          <ac:chgData name="瑛莉菜 羽田" userId="64c7e7a027abc1d1" providerId="LiveId" clId="{62BD598C-8066-4028-9E86-5965F0B5BB23}" dt="2024-09-30T02:12:58.904" v="12" actId="1076"/>
          <ac:picMkLst>
            <pc:docMk/>
            <pc:sldMk cId="4010063240" sldId="375"/>
            <ac:picMk id="6" creationId="{3F34AC4B-B35D-DE31-02A4-46344F27EA70}"/>
          </ac:picMkLst>
        </pc:picChg>
        <pc:picChg chg="add mod">
          <ac:chgData name="瑛莉菜 羽田" userId="64c7e7a027abc1d1" providerId="LiveId" clId="{62BD598C-8066-4028-9E86-5965F0B5BB23}" dt="2024-09-30T02:13:01.466" v="14" actId="1076"/>
          <ac:picMkLst>
            <pc:docMk/>
            <pc:sldMk cId="4010063240" sldId="375"/>
            <ac:picMk id="8" creationId="{40218A4B-88AB-98AE-EC28-5E2E749D55D4}"/>
          </ac:picMkLst>
        </pc:picChg>
        <pc:picChg chg="del">
          <ac:chgData name="瑛莉菜 羽田" userId="64c7e7a027abc1d1" providerId="LiveId" clId="{62BD598C-8066-4028-9E86-5965F0B5BB23}" dt="2024-09-30T02:03:52.702" v="0" actId="478"/>
          <ac:picMkLst>
            <pc:docMk/>
            <pc:sldMk cId="4010063240" sldId="375"/>
            <ac:picMk id="9" creationId="{44150BD5-08FD-AADB-2955-586B52148B82}"/>
          </ac:picMkLst>
        </pc:picChg>
        <pc:picChg chg="del">
          <ac:chgData name="瑛莉菜 羽田" userId="64c7e7a027abc1d1" providerId="LiveId" clId="{62BD598C-8066-4028-9E86-5965F0B5BB23}" dt="2024-09-30T02:03:53.764" v="2" actId="478"/>
          <ac:picMkLst>
            <pc:docMk/>
            <pc:sldMk cId="4010063240" sldId="375"/>
            <ac:picMk id="47" creationId="{73EA74FC-F669-AD02-69B6-4095273760C9}"/>
          </ac:picMkLst>
        </pc:picChg>
        <pc:picChg chg="add mod">
          <ac:chgData name="瑛莉菜 羽田" userId="64c7e7a027abc1d1" providerId="LiveId" clId="{62BD598C-8066-4028-9E86-5965F0B5BB23}" dt="2024-09-30T02:13:18.621" v="19" actId="1076"/>
          <ac:picMkLst>
            <pc:docMk/>
            <pc:sldMk cId="4010063240" sldId="375"/>
            <ac:picMk id="49" creationId="{3230D5C5-5AF3-C16F-B574-B2FD86161578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  <pc:sldChg chg="addSp delSp modSp mod">
        <pc:chgData name="瑛莉菜 羽田" userId="64c7e7a027abc1d1" providerId="LiveId" clId="{E1FB9DA6-2CAA-4B72-9BFF-87ACB0DD51CC}" dt="2024-09-30T06:23:10.306" v="68" actId="20577"/>
        <pc:sldMkLst>
          <pc:docMk/>
          <pc:sldMk cId="4010063240" sldId="375"/>
        </pc:sldMkLst>
        <pc:spChg chg="mod">
          <ac:chgData name="瑛莉菜 羽田" userId="64c7e7a027abc1d1" providerId="LiveId" clId="{E1FB9DA6-2CAA-4B72-9BFF-87ACB0DD51CC}" dt="2024-09-30T06:23:10.306" v="6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1FB9DA6-2CAA-4B72-9BFF-87ACB0DD51CC}" dt="2024-09-30T06:21:02.594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1FB9DA6-2CAA-4B72-9BFF-87ACB0DD51CC}" dt="2024-09-30T06:21:15.016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1FB9DA6-2CAA-4B72-9BFF-87ACB0DD51CC}" dt="2024-09-30T06:21:22.238" v="26" actId="478"/>
          <ac:picMkLst>
            <pc:docMk/>
            <pc:sldMk cId="4010063240" sldId="375"/>
            <ac:picMk id="5" creationId="{044E0777-581C-9B34-D9E6-3A4128310487}"/>
          </ac:picMkLst>
        </pc:picChg>
        <pc:picChg chg="add mod">
          <ac:chgData name="瑛莉菜 羽田" userId="64c7e7a027abc1d1" providerId="LiveId" clId="{E1FB9DA6-2CAA-4B72-9BFF-87ACB0DD51CC}" dt="2024-09-30T06:21:51.108" v="34" actId="1076"/>
          <ac:picMkLst>
            <pc:docMk/>
            <pc:sldMk cId="4010063240" sldId="375"/>
            <ac:picMk id="6" creationId="{A64F1CE4-2FA6-B1B3-67E5-B8EF857FFF90}"/>
          </ac:picMkLst>
        </pc:picChg>
        <pc:picChg chg="del">
          <ac:chgData name="瑛莉菜 羽田" userId="64c7e7a027abc1d1" providerId="LiveId" clId="{E1FB9DA6-2CAA-4B72-9BFF-87ACB0DD51CC}" dt="2024-09-30T06:21:22.881" v="27" actId="478"/>
          <ac:picMkLst>
            <pc:docMk/>
            <pc:sldMk cId="4010063240" sldId="375"/>
            <ac:picMk id="8" creationId="{2DC4ABC0-DE9C-0C61-944B-7CE65B2534DB}"/>
          </ac:picMkLst>
        </pc:picChg>
        <pc:picChg chg="add mod">
          <ac:chgData name="瑛莉菜 羽田" userId="64c7e7a027abc1d1" providerId="LiveId" clId="{E1FB9DA6-2CAA-4B72-9BFF-87ACB0DD51CC}" dt="2024-09-30T06:21:55.482" v="37" actId="1076"/>
          <ac:picMkLst>
            <pc:docMk/>
            <pc:sldMk cId="4010063240" sldId="375"/>
            <ac:picMk id="9" creationId="{A3FC3626-A75E-E5AA-94E3-D12C79C1C753}"/>
          </ac:picMkLst>
        </pc:picChg>
        <pc:picChg chg="add mod">
          <ac:chgData name="瑛莉菜 羽田" userId="64c7e7a027abc1d1" providerId="LiveId" clId="{E1FB9DA6-2CAA-4B72-9BFF-87ACB0DD51CC}" dt="2024-09-30T06:22:11.226" v="42" actId="1076"/>
          <ac:picMkLst>
            <pc:docMk/>
            <pc:sldMk cId="4010063240" sldId="375"/>
            <ac:picMk id="52" creationId="{94460F94-68B4-E2CF-B62B-8574ED571AA6}"/>
          </ac:picMkLst>
        </pc:picChg>
      </pc:sldChg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  <pc:sldChg chg="addSp delSp modSp mod">
        <pc:chgData name="瑛莉菜 羽田" userId="64c7e7a027abc1d1" providerId="LiveId" clId="{047C4EED-1BD8-497C-AC49-ED84F63ECDAF}" dt="2024-09-30T06:19:53.590" v="157"/>
        <pc:sldMkLst>
          <pc:docMk/>
          <pc:sldMk cId="4010063240" sldId="375"/>
        </pc:sldMkLst>
        <pc:spChg chg="mod">
          <ac:chgData name="瑛莉菜 羽田" userId="64c7e7a027abc1d1" providerId="LiveId" clId="{047C4EED-1BD8-497C-AC49-ED84F63ECDAF}" dt="2024-09-30T06:19:25.271" v="1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47C4EED-1BD8-497C-AC49-ED84F63ECDAF}" dt="2024-09-30T06:19:10.405" v="9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47C4EED-1BD8-497C-AC49-ED84F63ECDAF}" dt="2024-09-30T06:19:53.590" v="15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47C4EED-1BD8-497C-AC49-ED84F63ECDAF}" dt="2024-09-30T06:07:16.126" v="2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47C4EED-1BD8-497C-AC49-ED84F63ECDAF}" dt="2024-09-30T06:08:12.362" v="4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47C4EED-1BD8-497C-AC49-ED84F63ECDAF}" dt="2024-09-30T06:07:44.862" v="33" actId="1076"/>
          <ac:picMkLst>
            <pc:docMk/>
            <pc:sldMk cId="4010063240" sldId="375"/>
            <ac:picMk id="5" creationId="{044E0777-581C-9B34-D9E6-3A4128310487}"/>
          </ac:picMkLst>
        </pc:picChg>
        <pc:picChg chg="del">
          <ac:chgData name="瑛莉菜 羽田" userId="64c7e7a027abc1d1" providerId="LiveId" clId="{047C4EED-1BD8-497C-AC49-ED84F63ECDAF}" dt="2024-09-30T06:07:20.278" v="29" actId="478"/>
          <ac:picMkLst>
            <pc:docMk/>
            <pc:sldMk cId="4010063240" sldId="375"/>
            <ac:picMk id="6" creationId="{561F14AB-BEAC-2B2A-4683-24329536884A}"/>
          </ac:picMkLst>
        </pc:picChg>
        <pc:picChg chg="add mod">
          <ac:chgData name="瑛莉菜 羽田" userId="64c7e7a027abc1d1" providerId="LiveId" clId="{047C4EED-1BD8-497C-AC49-ED84F63ECDAF}" dt="2024-09-30T06:08:01.611" v="38" actId="1076"/>
          <ac:picMkLst>
            <pc:docMk/>
            <pc:sldMk cId="4010063240" sldId="375"/>
            <ac:picMk id="8" creationId="{2DC4ABC0-DE9C-0C61-944B-7CE65B2534DB}"/>
          </ac:picMkLst>
        </pc:picChg>
        <pc:picChg chg="del">
          <ac:chgData name="瑛莉菜 羽田" userId="64c7e7a027abc1d1" providerId="LiveId" clId="{047C4EED-1BD8-497C-AC49-ED84F63ECDAF}" dt="2024-09-30T06:07:20.914" v="30" actId="478"/>
          <ac:picMkLst>
            <pc:docMk/>
            <pc:sldMk cId="4010063240" sldId="375"/>
            <ac:picMk id="9" creationId="{EEBE8E12-4498-67C7-688F-7902FF763BC5}"/>
          </ac:picMkLst>
        </pc:picChg>
      </pc:sldChg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キャンバスマリントート（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H340×W470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W250×H180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W250×H180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06297" y="5956478"/>
            <a:ext cx="567313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太めのロープハンドルで　爽やかな個性を表現したトートバッグとなっております。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1765" y="2908197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833451" y="2329230"/>
            <a:ext cx="552527" cy="55252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A64F1CE4-2FA6-B1B3-67E5-B8EF857FFF90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463124" y="1069605"/>
            <a:ext cx="2980714" cy="2711820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A3FC3626-A75E-E5AA-94E3-D12C79C1C753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3722793" y="1970185"/>
            <a:ext cx="1651246" cy="2308945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19059</TotalTime>
  <Words>173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2024-09-30T06:23:12Z</dcterms:modified>
</cp:coreProperties>
</file>