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47C4EED-1BD8-497C-AC49-ED84F63ECDAF}" v="8" dt="2024-09-30T06:19:53.590"/>
    <p1510:client id="{0D15757A-49C3-47F3-B1E7-1F56333D4859}" v="22" dt="2024-09-30T03:09:55.370"/>
    <p1510:client id="{3BCCB47C-DAAB-45E0-B4E2-9874209A89FE}" v="22" dt="2024-09-30T02:37:34.165"/>
    <p1510:client id="{47CA1637-BA46-4902-8406-BFF438926D09}" v="12" dt="2024-09-30T06:25:59.223"/>
    <p1510:client id="{53CC4152-B6BF-4889-8D22-E42D252B7DAA}" v="6" dt="2024-09-30T03:24:32.273"/>
    <p1510:client id="{54E85872-48D2-46F6-A56C-A7ACD040FD6B}" v="18" dt="2024-09-30T03:28:02.266"/>
    <p1510:client id="{62BD598C-8066-4028-9E86-5965F0B5BB23}" v="33" dt="2024-09-30T02:17:06.659"/>
    <p1510:client id="{6618900A-CDDD-4DC9-A7CB-17BBE1F76EF7}" v="4" dt="2024-09-30T06:32:31.945"/>
    <p1510:client id="{84AA710D-2D8A-40EE-B696-4848F6404808}" v="8" dt="2024-09-30T06:37:57.266"/>
    <p1510:client id="{91D05EAA-7144-4DC3-91E3-17C95BCB8503}" v="2" dt="2024-09-30T04:37:48.470"/>
    <p1510:client id="{A6D04185-59F0-4B89-934C-FE250E1797DA}" v="8" dt="2024-09-30T01:51:23.087"/>
    <p1510:client id="{C8877DA5-71BF-471F-A46C-76B2DD414CEB}" v="8" dt="2024-09-30T04:30:46.031"/>
    <p1510:client id="{CC870311-2F5B-4870-8096-AEA11CA5459A}" v="8" dt="2024-09-30T01:55:15.101"/>
    <p1510:client id="{D9829D21-62E4-42A6-A63D-EE0DFEDB28D8}" v="10" dt="2024-09-30T03:29:59.038"/>
    <p1510:client id="{E23D076B-A2ED-477B-B957-D2C0E388681A}" v="2" dt="2024-09-30T03:55:13.966"/>
    <p1510:client id="{E2A1068A-0290-4C1A-ABD4-0B7DDCAE1431}" v="16" dt="2024-09-30T02:41:13.671"/>
    <p1510:client id="{F543EEE5-088D-494D-9649-B3A1D430AFBA}" v="8" dt="2024-09-30T03:32:37.390"/>
    <p1510:client id="{F7A7AC9C-77D1-4846-A97B-6D5302F21645}" v="3" dt="2024-09-30T02:54:19.81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92" d="100"/>
          <a:sy n="92" d="100"/>
        </p:scale>
        <p:origin x="688" y="6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  <pc:sldChg chg="addSp delSp modSp mod">
        <pc:chgData name="瑛莉菜 羽田" userId="64c7e7a027abc1d1" providerId="LiveId" clId="{E1FB9DA6-2CAA-4B72-9BFF-87ACB0DD51CC}" dt="2024-09-30T06:23:10.306" v="68" actId="20577"/>
        <pc:sldMkLst>
          <pc:docMk/>
          <pc:sldMk cId="4010063240" sldId="375"/>
        </pc:sldMkLst>
        <pc:spChg chg="mod">
          <ac:chgData name="瑛莉菜 羽田" userId="64c7e7a027abc1d1" providerId="LiveId" clId="{E1FB9DA6-2CAA-4B72-9BFF-87ACB0DD51CC}" dt="2024-09-30T06:23:10.306" v="68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1FB9DA6-2CAA-4B72-9BFF-87ACB0DD51CC}" dt="2024-09-30T06:21:02.594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1FB9DA6-2CAA-4B72-9BFF-87ACB0DD51CC}" dt="2024-09-30T06:21:15.016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E1FB9DA6-2CAA-4B72-9BFF-87ACB0DD51CC}" dt="2024-09-30T06:21:22.238" v="26" actId="478"/>
          <ac:picMkLst>
            <pc:docMk/>
            <pc:sldMk cId="4010063240" sldId="375"/>
            <ac:picMk id="5" creationId="{044E0777-581C-9B34-D9E6-3A4128310487}"/>
          </ac:picMkLst>
        </pc:picChg>
        <pc:picChg chg="add mod">
          <ac:chgData name="瑛莉菜 羽田" userId="64c7e7a027abc1d1" providerId="LiveId" clId="{E1FB9DA6-2CAA-4B72-9BFF-87ACB0DD51CC}" dt="2024-09-30T06:21:51.108" v="34" actId="1076"/>
          <ac:picMkLst>
            <pc:docMk/>
            <pc:sldMk cId="4010063240" sldId="375"/>
            <ac:picMk id="6" creationId="{A64F1CE4-2FA6-B1B3-67E5-B8EF857FFF90}"/>
          </ac:picMkLst>
        </pc:picChg>
        <pc:picChg chg="del">
          <ac:chgData name="瑛莉菜 羽田" userId="64c7e7a027abc1d1" providerId="LiveId" clId="{E1FB9DA6-2CAA-4B72-9BFF-87ACB0DD51CC}" dt="2024-09-30T06:21:22.881" v="27" actId="478"/>
          <ac:picMkLst>
            <pc:docMk/>
            <pc:sldMk cId="4010063240" sldId="375"/>
            <ac:picMk id="8" creationId="{2DC4ABC0-DE9C-0C61-944B-7CE65B2534DB}"/>
          </ac:picMkLst>
        </pc:picChg>
        <pc:picChg chg="add mod">
          <ac:chgData name="瑛莉菜 羽田" userId="64c7e7a027abc1d1" providerId="LiveId" clId="{E1FB9DA6-2CAA-4B72-9BFF-87ACB0DD51CC}" dt="2024-09-30T06:21:55.482" v="37" actId="1076"/>
          <ac:picMkLst>
            <pc:docMk/>
            <pc:sldMk cId="4010063240" sldId="375"/>
            <ac:picMk id="9" creationId="{A3FC3626-A75E-E5AA-94E3-D12C79C1C753}"/>
          </ac:picMkLst>
        </pc:picChg>
        <pc:picChg chg="add mod">
          <ac:chgData name="瑛莉菜 羽田" userId="64c7e7a027abc1d1" providerId="LiveId" clId="{E1FB9DA6-2CAA-4B72-9BFF-87ACB0DD51CC}" dt="2024-09-30T06:22:11.226" v="42" actId="1076"/>
          <ac:picMkLst>
            <pc:docMk/>
            <pc:sldMk cId="4010063240" sldId="375"/>
            <ac:picMk id="52" creationId="{94460F94-68B4-E2CF-B62B-8574ED571AA6}"/>
          </ac:picMkLst>
        </pc:picChg>
      </pc:sldChg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  <pc:sldChg chg="addSp delSp modSp mod">
        <pc:chgData name="瑛莉菜 羽田" userId="64c7e7a027abc1d1" providerId="LiveId" clId="{47CA1637-BA46-4902-8406-BFF438926D09}" dt="2024-09-30T06:26:02.912" v="109" actId="1076"/>
        <pc:sldMkLst>
          <pc:docMk/>
          <pc:sldMk cId="4010063240" sldId="375"/>
        </pc:sldMkLst>
        <pc:spChg chg="mod">
          <ac:chgData name="瑛莉菜 羽田" userId="64c7e7a027abc1d1" providerId="LiveId" clId="{47CA1637-BA46-4902-8406-BFF438926D09}" dt="2024-09-30T06:24:23.995" v="38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47CA1637-BA46-4902-8406-BFF438926D09}" dt="2024-09-30T06:26:02.912" v="10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47CA1637-BA46-4902-8406-BFF438926D09}" dt="2024-09-30T06:23:52.108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47CA1637-BA46-4902-8406-BFF438926D09}" dt="2024-09-30T06:24:00.499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47CA1637-BA46-4902-8406-BFF438926D09}" dt="2024-09-30T06:24:48.275" v="47" actId="1076"/>
          <ac:picMkLst>
            <pc:docMk/>
            <pc:sldMk cId="4010063240" sldId="375"/>
            <ac:picMk id="5" creationId="{8642B46B-E8C4-1F77-6723-142F8E86714F}"/>
          </ac:picMkLst>
        </pc:picChg>
        <pc:picChg chg="del">
          <ac:chgData name="瑛莉菜 羽田" userId="64c7e7a027abc1d1" providerId="LiveId" clId="{47CA1637-BA46-4902-8406-BFF438926D09}" dt="2024-09-30T06:24:31.130" v="39" actId="478"/>
          <ac:picMkLst>
            <pc:docMk/>
            <pc:sldMk cId="4010063240" sldId="375"/>
            <ac:picMk id="6" creationId="{A64F1CE4-2FA6-B1B3-67E5-B8EF857FFF90}"/>
          </ac:picMkLst>
        </pc:picChg>
        <pc:picChg chg="add mod">
          <ac:chgData name="瑛莉菜 羽田" userId="64c7e7a027abc1d1" providerId="LiveId" clId="{47CA1637-BA46-4902-8406-BFF438926D09}" dt="2024-09-30T06:25:13.538" v="51" actId="1076"/>
          <ac:picMkLst>
            <pc:docMk/>
            <pc:sldMk cId="4010063240" sldId="375"/>
            <ac:picMk id="8" creationId="{D2059E22-6C22-5164-4FBA-43A07A60CF26}"/>
          </ac:picMkLst>
        </pc:picChg>
        <pc:picChg chg="del">
          <ac:chgData name="瑛莉菜 羽田" userId="64c7e7a027abc1d1" providerId="LiveId" clId="{47CA1637-BA46-4902-8406-BFF438926D09}" dt="2024-09-30T06:24:31.559" v="40" actId="478"/>
          <ac:picMkLst>
            <pc:docMk/>
            <pc:sldMk cId="4010063240" sldId="375"/>
            <ac:picMk id="9" creationId="{A3FC3626-A75E-E5AA-94E3-D12C79C1C753}"/>
          </ac:picMkLst>
        </pc:picChg>
        <pc:picChg chg="mod ord">
          <ac:chgData name="瑛莉菜 羽田" userId="64c7e7a027abc1d1" providerId="LiveId" clId="{47CA1637-BA46-4902-8406-BFF438926D09}" dt="2024-09-30T06:25:30.167" v="58" actId="1076"/>
          <ac:picMkLst>
            <pc:docMk/>
            <pc:sldMk cId="4010063240" sldId="375"/>
            <ac:picMk id="41" creationId="{D6574C01-DE06-EE6E-0DDC-CDDDBE9317ED}"/>
          </ac:picMkLst>
        </pc:picChg>
      </pc:sldChg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  <pc:sldChg chg="addSp modSp mod">
        <pc:chgData name="瑛莉菜 羽田" userId="64c7e7a027abc1d1" providerId="LiveId" clId="{9B47E49C-BFDB-4959-BF06-51C43E57A711}" dt="2024-09-30T06:42:06.872" v="38" actId="20577"/>
        <pc:sldMkLst>
          <pc:docMk/>
          <pc:sldMk cId="4010063240" sldId="375"/>
        </pc:sldMkLst>
        <pc:spChg chg="mod">
          <ac:chgData name="瑛莉菜 羽田" userId="64c7e7a027abc1d1" providerId="LiveId" clId="{9B47E49C-BFDB-4959-BF06-51C43E57A711}" dt="2024-09-30T06:42:06.872" v="38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47E49C-BFDB-4959-BF06-51C43E57A711}" dt="2024-09-30T06:41:47.545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B47E49C-BFDB-4959-BF06-51C43E57A711}" dt="2024-09-30T06:41:22.315" v="7" actId="1076"/>
          <ac:picMkLst>
            <pc:docMk/>
            <pc:sldMk cId="4010063240" sldId="375"/>
            <ac:picMk id="6" creationId="{D18FB77A-B4AF-A4C8-CA79-F0EFCD044E2B}"/>
          </ac:picMkLst>
        </pc:picChg>
        <pc:picChg chg="add mod">
          <ac:chgData name="瑛莉菜 羽田" userId="64c7e7a027abc1d1" providerId="LiveId" clId="{9B47E49C-BFDB-4959-BF06-51C43E57A711}" dt="2024-09-30T06:41:39.417" v="11" actId="1076"/>
          <ac:picMkLst>
            <pc:docMk/>
            <pc:sldMk cId="4010063240" sldId="375"/>
            <ac:picMk id="9" creationId="{33A44465-70E9-2C90-9D07-AE79BC5D2116}"/>
          </ac:picMkLst>
        </pc:picChg>
      </pc:sldChg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  <pc:sldChg chg="addSp delSp modSp mod">
        <pc:chgData name="瑛莉菜 羽田" userId="64c7e7a027abc1d1" providerId="LiveId" clId="{DB95A3B7-8C6D-40E7-AE4D-BB1A5E6C6D6A}" dt="2024-09-30T06:27:55.367" v="39" actId="20577"/>
        <pc:sldMkLst>
          <pc:docMk/>
          <pc:sldMk cId="4010063240" sldId="375"/>
        </pc:sldMkLst>
        <pc:spChg chg="mod">
          <ac:chgData name="瑛莉菜 羽田" userId="64c7e7a027abc1d1" providerId="LiveId" clId="{DB95A3B7-8C6D-40E7-AE4D-BB1A5E6C6D6A}" dt="2024-09-30T06:26:58.782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B95A3B7-8C6D-40E7-AE4D-BB1A5E6C6D6A}" dt="2024-09-30T06:27:55.367" v="3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B95A3B7-8C6D-40E7-AE4D-BB1A5E6C6D6A}" dt="2024-09-30T06:26:38.22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B95A3B7-8C6D-40E7-AE4D-BB1A5E6C6D6A}" dt="2024-09-30T06:26:44.125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B95A3B7-8C6D-40E7-AE4D-BB1A5E6C6D6A}" dt="2024-09-30T06:27:04.269" v="28" actId="478"/>
          <ac:picMkLst>
            <pc:docMk/>
            <pc:sldMk cId="4010063240" sldId="375"/>
            <ac:picMk id="5" creationId="{8642B46B-E8C4-1F77-6723-142F8E86714F}"/>
          </ac:picMkLst>
        </pc:picChg>
        <pc:picChg chg="add mod">
          <ac:chgData name="瑛莉菜 羽田" userId="64c7e7a027abc1d1" providerId="LiveId" clId="{DB95A3B7-8C6D-40E7-AE4D-BB1A5E6C6D6A}" dt="2024-09-30T06:27:15.776" v="32" actId="1076"/>
          <ac:picMkLst>
            <pc:docMk/>
            <pc:sldMk cId="4010063240" sldId="375"/>
            <ac:picMk id="6" creationId="{2770D7EC-4ED2-392D-D534-0CAEE965A72C}"/>
          </ac:picMkLst>
        </pc:picChg>
        <pc:picChg chg="del">
          <ac:chgData name="瑛莉菜 羽田" userId="64c7e7a027abc1d1" providerId="LiveId" clId="{DB95A3B7-8C6D-40E7-AE4D-BB1A5E6C6D6A}" dt="2024-09-30T06:27:04.853" v="29" actId="478"/>
          <ac:picMkLst>
            <pc:docMk/>
            <pc:sldMk cId="4010063240" sldId="375"/>
            <ac:picMk id="8" creationId="{D2059E22-6C22-5164-4FBA-43A07A60CF26}"/>
          </ac:picMkLst>
        </pc:picChg>
        <pc:picChg chg="add mod">
          <ac:chgData name="瑛莉菜 羽田" userId="64c7e7a027abc1d1" providerId="LiveId" clId="{DB95A3B7-8C6D-40E7-AE4D-BB1A5E6C6D6A}" dt="2024-09-30T06:27:38.733" v="35" actId="1076"/>
          <ac:picMkLst>
            <pc:docMk/>
            <pc:sldMk cId="4010063240" sldId="375"/>
            <ac:picMk id="9" creationId="{49C0DAC0-AABD-A321-D19F-6AF5E6EF475C}"/>
          </ac:picMkLst>
        </pc:picChg>
        <pc:picChg chg="mod ord">
          <ac:chgData name="瑛莉菜 羽田" userId="64c7e7a027abc1d1" providerId="LiveId" clId="{DB95A3B7-8C6D-40E7-AE4D-BB1A5E6C6D6A}" dt="2024-09-30T06:27:47.713" v="38" actId="1076"/>
          <ac:picMkLst>
            <pc:docMk/>
            <pc:sldMk cId="4010063240" sldId="375"/>
            <ac:picMk id="41" creationId="{D6574C01-DE06-EE6E-0DDC-CDDDBE9317ED}"/>
          </ac:picMkLst>
        </pc:picChg>
      </pc:sldChg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  <pc:sldChg chg="addSp delSp modSp mod">
        <pc:chgData name="瑛莉菜 羽田" userId="64c7e7a027abc1d1" providerId="LiveId" clId="{047C4EED-1BD8-497C-AC49-ED84F63ECDAF}" dt="2024-09-30T06:19:53.590" v="157"/>
        <pc:sldMkLst>
          <pc:docMk/>
          <pc:sldMk cId="4010063240" sldId="375"/>
        </pc:sldMkLst>
        <pc:spChg chg="mod">
          <ac:chgData name="瑛莉菜 羽田" userId="64c7e7a027abc1d1" providerId="LiveId" clId="{047C4EED-1BD8-497C-AC49-ED84F63ECDAF}" dt="2024-09-30T06:19:25.271" v="1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47C4EED-1BD8-497C-AC49-ED84F63ECDAF}" dt="2024-09-30T06:19:10.405" v="90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047C4EED-1BD8-497C-AC49-ED84F63ECDAF}" dt="2024-09-30T06:19:53.590" v="15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47C4EED-1BD8-497C-AC49-ED84F63ECDAF}" dt="2024-09-30T06:07:16.126" v="28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47C4EED-1BD8-497C-AC49-ED84F63ECDAF}" dt="2024-09-30T06:08:12.362" v="48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47C4EED-1BD8-497C-AC49-ED84F63ECDAF}" dt="2024-09-30T06:07:44.862" v="33" actId="1076"/>
          <ac:picMkLst>
            <pc:docMk/>
            <pc:sldMk cId="4010063240" sldId="375"/>
            <ac:picMk id="5" creationId="{044E0777-581C-9B34-D9E6-3A4128310487}"/>
          </ac:picMkLst>
        </pc:picChg>
        <pc:picChg chg="del">
          <ac:chgData name="瑛莉菜 羽田" userId="64c7e7a027abc1d1" providerId="LiveId" clId="{047C4EED-1BD8-497C-AC49-ED84F63ECDAF}" dt="2024-09-30T06:07:20.278" v="29" actId="478"/>
          <ac:picMkLst>
            <pc:docMk/>
            <pc:sldMk cId="4010063240" sldId="375"/>
            <ac:picMk id="6" creationId="{561F14AB-BEAC-2B2A-4683-24329536884A}"/>
          </ac:picMkLst>
        </pc:picChg>
        <pc:picChg chg="add mod">
          <ac:chgData name="瑛莉菜 羽田" userId="64c7e7a027abc1d1" providerId="LiveId" clId="{047C4EED-1BD8-497C-AC49-ED84F63ECDAF}" dt="2024-09-30T06:08:01.611" v="38" actId="1076"/>
          <ac:picMkLst>
            <pc:docMk/>
            <pc:sldMk cId="4010063240" sldId="375"/>
            <ac:picMk id="8" creationId="{2DC4ABC0-DE9C-0C61-944B-7CE65B2534DB}"/>
          </ac:picMkLst>
        </pc:picChg>
        <pc:picChg chg="del">
          <ac:chgData name="瑛莉菜 羽田" userId="64c7e7a027abc1d1" providerId="LiveId" clId="{047C4EED-1BD8-497C-AC49-ED84F63ECDAF}" dt="2024-09-30T06:07:20.914" v="30" actId="478"/>
          <ac:picMkLst>
            <pc:docMk/>
            <pc:sldMk cId="4010063240" sldId="375"/>
            <ac:picMk id="9" creationId="{EEBE8E12-4498-67C7-688F-7902FF763BC5}"/>
          </ac:picMkLst>
        </pc:picChg>
      </pc:sldChg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  <pc:sldChg chg="addSp delSp modSp mod">
        <pc:chgData name="瑛莉菜 羽田" userId="64c7e7a027abc1d1" providerId="LiveId" clId="{62BD598C-8066-4028-9E86-5965F0B5BB23}" dt="2024-09-30T02:17:27.962" v="246" actId="20577"/>
        <pc:sldMkLst>
          <pc:docMk/>
          <pc:sldMk cId="4010063240" sldId="375"/>
        </pc:sldMkLst>
        <pc:spChg chg="mod">
          <ac:chgData name="瑛莉菜 羽田" userId="64c7e7a027abc1d1" providerId="LiveId" clId="{62BD598C-8066-4028-9E86-5965F0B5BB23}" dt="2024-09-30T02:17:27.962" v="24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2BD598C-8066-4028-9E86-5965F0B5BB23}" dt="2024-09-30T02:13:43.097" v="2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2BD598C-8066-4028-9E86-5965F0B5BB23}" dt="2024-09-30T02:14:50.985" v="7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2BD598C-8066-4028-9E86-5965F0B5BB23}" dt="2024-09-30T02:13:27.024" v="2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2BD598C-8066-4028-9E86-5965F0B5BB23}" dt="2024-09-30T02:13:32.640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62BD598C-8066-4028-9E86-5965F0B5BB23}" dt="2024-09-30T02:03:53.069" v="1" actId="478"/>
          <ac:picMkLst>
            <pc:docMk/>
            <pc:sldMk cId="4010063240" sldId="375"/>
            <ac:picMk id="5" creationId="{5DA4FC59-06F9-4144-3420-E28DF7D81721}"/>
          </ac:picMkLst>
        </pc:picChg>
        <pc:picChg chg="add mod">
          <ac:chgData name="瑛莉菜 羽田" userId="64c7e7a027abc1d1" providerId="LiveId" clId="{62BD598C-8066-4028-9E86-5965F0B5BB23}" dt="2024-09-30T02:12:58.904" v="12" actId="1076"/>
          <ac:picMkLst>
            <pc:docMk/>
            <pc:sldMk cId="4010063240" sldId="375"/>
            <ac:picMk id="6" creationId="{3F34AC4B-B35D-DE31-02A4-46344F27EA70}"/>
          </ac:picMkLst>
        </pc:picChg>
        <pc:picChg chg="add mod">
          <ac:chgData name="瑛莉菜 羽田" userId="64c7e7a027abc1d1" providerId="LiveId" clId="{62BD598C-8066-4028-9E86-5965F0B5BB23}" dt="2024-09-30T02:13:01.466" v="14" actId="1076"/>
          <ac:picMkLst>
            <pc:docMk/>
            <pc:sldMk cId="4010063240" sldId="375"/>
            <ac:picMk id="8" creationId="{40218A4B-88AB-98AE-EC28-5E2E749D55D4}"/>
          </ac:picMkLst>
        </pc:picChg>
        <pc:picChg chg="del">
          <ac:chgData name="瑛莉菜 羽田" userId="64c7e7a027abc1d1" providerId="LiveId" clId="{62BD598C-8066-4028-9E86-5965F0B5BB23}" dt="2024-09-30T02:03:52.702" v="0" actId="478"/>
          <ac:picMkLst>
            <pc:docMk/>
            <pc:sldMk cId="4010063240" sldId="375"/>
            <ac:picMk id="9" creationId="{44150BD5-08FD-AADB-2955-586B52148B82}"/>
          </ac:picMkLst>
        </pc:picChg>
        <pc:picChg chg="del">
          <ac:chgData name="瑛莉菜 羽田" userId="64c7e7a027abc1d1" providerId="LiveId" clId="{62BD598C-8066-4028-9E86-5965F0B5BB23}" dt="2024-09-30T02:03:53.764" v="2" actId="478"/>
          <ac:picMkLst>
            <pc:docMk/>
            <pc:sldMk cId="4010063240" sldId="375"/>
            <ac:picMk id="47" creationId="{73EA74FC-F669-AD02-69B6-4095273760C9}"/>
          </ac:picMkLst>
        </pc:picChg>
        <pc:picChg chg="add mod">
          <ac:chgData name="瑛莉菜 羽田" userId="64c7e7a027abc1d1" providerId="LiveId" clId="{62BD598C-8066-4028-9E86-5965F0B5BB23}" dt="2024-09-30T02:13:18.621" v="19" actId="1076"/>
          <ac:picMkLst>
            <pc:docMk/>
            <pc:sldMk cId="4010063240" sldId="375"/>
            <ac:picMk id="49" creationId="{3230D5C5-5AF3-C16F-B574-B2FD86161578}"/>
          </ac:picMkLst>
        </pc:picChg>
      </pc:sldChg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  <pc:sldChg chg="addSp delSp modSp mod">
        <pc:chgData name="瑛莉菜 羽田" userId="64c7e7a027abc1d1" providerId="LiveId" clId="{5F2C22A8-1445-46EF-9893-ACBBF16488B0}" dt="2024-09-30T03:58:11.813" v="42" actId="20577"/>
        <pc:sldMkLst>
          <pc:docMk/>
          <pc:sldMk cId="4010063240" sldId="375"/>
        </pc:sldMkLst>
        <pc:spChg chg="mod">
          <ac:chgData name="瑛莉菜 羽田" userId="64c7e7a027abc1d1" providerId="LiveId" clId="{5F2C22A8-1445-46EF-9893-ACBBF16488B0}" dt="2024-09-30T03:57:52.118" v="40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F2C22A8-1445-46EF-9893-ACBBF16488B0}" dt="2024-09-30T03:58:11.813" v="4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F2C22A8-1445-46EF-9893-ACBBF16488B0}" dt="2024-09-30T03:56:44.30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F2C22A8-1445-46EF-9893-ACBBF16488B0}" dt="2024-09-30T03:56:54.88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5F2C22A8-1445-46EF-9893-ACBBF16488B0}" dt="2024-09-30T03:57:05.838" v="28" actId="478"/>
          <ac:picMkLst>
            <pc:docMk/>
            <pc:sldMk cId="4010063240" sldId="375"/>
            <ac:picMk id="5" creationId="{1429B8A2-95B4-47AC-CC6E-DC1DB42FFA28}"/>
          </ac:picMkLst>
        </pc:picChg>
        <pc:picChg chg="add mod">
          <ac:chgData name="瑛莉菜 羽田" userId="64c7e7a027abc1d1" providerId="LiveId" clId="{5F2C22A8-1445-46EF-9893-ACBBF16488B0}" dt="2024-09-30T03:57:18.202" v="34" actId="1076"/>
          <ac:picMkLst>
            <pc:docMk/>
            <pc:sldMk cId="4010063240" sldId="375"/>
            <ac:picMk id="6" creationId="{15E97EDC-24A5-C1F4-AAE9-4DD8BCF97398}"/>
          </ac:picMkLst>
        </pc:picChg>
        <pc:picChg chg="del">
          <ac:chgData name="瑛莉菜 羽田" userId="64c7e7a027abc1d1" providerId="LiveId" clId="{5F2C22A8-1445-46EF-9893-ACBBF16488B0}" dt="2024-09-30T03:57:06.306" v="29" actId="478"/>
          <ac:picMkLst>
            <pc:docMk/>
            <pc:sldMk cId="4010063240" sldId="375"/>
            <ac:picMk id="8" creationId="{7F23BB76-FCB5-3231-69E5-9513C687017D}"/>
          </ac:picMkLst>
        </pc:picChg>
        <pc:picChg chg="add mod">
          <ac:chgData name="瑛莉菜 羽田" userId="64c7e7a027abc1d1" providerId="LiveId" clId="{5F2C22A8-1445-46EF-9893-ACBBF16488B0}" dt="2024-09-30T03:57:35.318" v="39" actId="1076"/>
          <ac:picMkLst>
            <pc:docMk/>
            <pc:sldMk cId="4010063240" sldId="375"/>
            <ac:picMk id="9" creationId="{4A3D7AEF-7D01-4B37-D9C3-231741887A9E}"/>
          </ac:picMkLst>
        </pc:picChg>
      </pc:sldChg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  <pc:sldChg chg="addSp delSp modSp mod">
        <pc:chgData name="瑛莉菜 羽田" userId="64c7e7a027abc1d1" providerId="LiveId" clId="{84AA710D-2D8A-40EE-B696-4848F6404808}" dt="2024-09-30T06:37:57.266" v="65"/>
        <pc:sldMkLst>
          <pc:docMk/>
          <pc:sldMk cId="4010063240" sldId="375"/>
        </pc:sldMkLst>
        <pc:spChg chg="mod">
          <ac:chgData name="瑛莉菜 羽田" userId="64c7e7a027abc1d1" providerId="LiveId" clId="{84AA710D-2D8A-40EE-B696-4848F6404808}" dt="2024-09-30T06:35:33.463" v="2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4AA710D-2D8A-40EE-B696-4848F6404808}" dt="2024-09-30T06:36:36.278" v="61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4AA710D-2D8A-40EE-B696-4848F6404808}" dt="2024-09-30T06:37:57.266" v="65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84AA710D-2D8A-40EE-B696-4848F6404808}" dt="2024-09-30T06:35:39.736" v="30" actId="478"/>
          <ac:picMkLst>
            <pc:docMk/>
            <pc:sldMk cId="4010063240" sldId="375"/>
            <ac:picMk id="5" creationId="{3419801B-BF6C-CE1B-6743-78BB440C0C71}"/>
          </ac:picMkLst>
        </pc:picChg>
        <pc:picChg chg="add mod">
          <ac:chgData name="瑛莉菜 羽田" userId="64c7e7a027abc1d1" providerId="LiveId" clId="{84AA710D-2D8A-40EE-B696-4848F6404808}" dt="2024-09-30T06:35:53.500" v="38" actId="1076"/>
          <ac:picMkLst>
            <pc:docMk/>
            <pc:sldMk cId="4010063240" sldId="375"/>
            <ac:picMk id="6" creationId="{C174166D-7B7C-FCB9-CCFA-1AB33CE57E79}"/>
          </ac:picMkLst>
        </pc:picChg>
        <pc:picChg chg="del">
          <ac:chgData name="瑛莉菜 羽田" userId="64c7e7a027abc1d1" providerId="LiveId" clId="{84AA710D-2D8A-40EE-B696-4848F6404808}" dt="2024-09-30T06:35:40.180" v="31" actId="478"/>
          <ac:picMkLst>
            <pc:docMk/>
            <pc:sldMk cId="4010063240" sldId="375"/>
            <ac:picMk id="8" creationId="{D41321F8-E4BF-D134-9D90-26A5E38692D1}"/>
          </ac:picMkLst>
        </pc:picChg>
        <pc:picChg chg="add mod">
          <ac:chgData name="瑛莉菜 羽田" userId="64c7e7a027abc1d1" providerId="LiveId" clId="{84AA710D-2D8A-40EE-B696-4848F6404808}" dt="2024-09-30T06:36:11.396" v="41" actId="1076"/>
          <ac:picMkLst>
            <pc:docMk/>
            <pc:sldMk cId="4010063240" sldId="375"/>
            <ac:picMk id="9" creationId="{2149C966-5C07-3931-788C-F0376489A149}"/>
          </ac:picMkLst>
        </pc:picChg>
        <pc:picChg chg="del">
          <ac:chgData name="瑛莉菜 羽田" userId="64c7e7a027abc1d1" providerId="LiveId" clId="{84AA710D-2D8A-40EE-B696-4848F6404808}" dt="2024-09-30T06:35:40.544" v="32" actId="478"/>
          <ac:picMkLst>
            <pc:docMk/>
            <pc:sldMk cId="4010063240" sldId="375"/>
            <ac:picMk id="54" creationId="{866371DB-C67E-5F1F-2EDA-668ACA6B3CA0}"/>
          </ac:picMkLst>
        </pc:picChg>
        <pc:picChg chg="del">
          <ac:chgData name="瑛莉菜 羽田" userId="64c7e7a027abc1d1" providerId="LiveId" clId="{84AA710D-2D8A-40EE-B696-4848F6404808}" dt="2024-09-30T06:35:40.861" v="33" actId="478"/>
          <ac:picMkLst>
            <pc:docMk/>
            <pc:sldMk cId="4010063240" sldId="375"/>
            <ac:picMk id="56" creationId="{BC13412C-A7F4-7244-07A6-CE86D9A3C7D9}"/>
          </ac:picMkLst>
        </pc:picChg>
      </pc:sldChg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  <pc:sldChg chg="addSp delSp modSp mod">
        <pc:chgData name="瑛莉菜 羽田" userId="64c7e7a027abc1d1" providerId="LiveId" clId="{77CFFC47-5910-493F-B41E-0E80A67E2F94}" dt="2024-09-17T08:09:27.148" v="29" actId="1076"/>
        <pc:sldMkLst>
          <pc:docMk/>
          <pc:sldMk cId="4010063240" sldId="375"/>
        </pc:sldMkLst>
        <pc:spChg chg="mod">
          <ac:chgData name="瑛莉菜 羽田" userId="64c7e7a027abc1d1" providerId="LiveId" clId="{77CFFC47-5910-493F-B41E-0E80A67E2F94}" dt="2024-09-17T08:08:16.445" v="1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7CFFC47-5910-493F-B41E-0E80A67E2F94}" dt="2024-09-17T08:08:39.898" v="1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7CFFC47-5910-493F-B41E-0E80A67E2F94}" dt="2024-09-17T08:08:03.35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7CFFC47-5910-493F-B41E-0E80A67E2F94}" dt="2024-09-17T08:08:10.073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7CFFC47-5910-493F-B41E-0E80A67E2F94}" dt="2024-09-17T08:08:41.961" v="16" actId="478"/>
          <ac:picMkLst>
            <pc:docMk/>
            <pc:sldMk cId="4010063240" sldId="375"/>
            <ac:picMk id="5" creationId="{50917C92-FD75-7D99-50A4-C0B1AB38A1FD}"/>
          </ac:picMkLst>
        </pc:picChg>
        <pc:picChg chg="add mod">
          <ac:chgData name="瑛莉菜 羽田" userId="64c7e7a027abc1d1" providerId="LiveId" clId="{77CFFC47-5910-493F-B41E-0E80A67E2F94}" dt="2024-09-17T08:08:55.615" v="20" actId="1076"/>
          <ac:picMkLst>
            <pc:docMk/>
            <pc:sldMk cId="4010063240" sldId="375"/>
            <ac:picMk id="6" creationId="{DD92CA52-2585-D5B6-7A16-F3F0FFA57B37}"/>
          </ac:picMkLst>
        </pc:picChg>
        <pc:picChg chg="add mod">
          <ac:chgData name="瑛莉菜 羽田" userId="64c7e7a027abc1d1" providerId="LiveId" clId="{77CFFC47-5910-493F-B41E-0E80A67E2F94}" dt="2024-09-17T08:09:12.283" v="24" actId="1076"/>
          <ac:picMkLst>
            <pc:docMk/>
            <pc:sldMk cId="4010063240" sldId="375"/>
            <ac:picMk id="8" creationId="{6F87BDC5-06D7-63E5-4384-A2F44C105B3B}"/>
          </ac:picMkLst>
        </pc:picChg>
        <pc:picChg chg="del">
          <ac:chgData name="瑛莉菜 羽田" userId="64c7e7a027abc1d1" providerId="LiveId" clId="{77CFFC47-5910-493F-B41E-0E80A67E2F94}" dt="2024-09-17T08:08:42.350" v="17" actId="478"/>
          <ac:picMkLst>
            <pc:docMk/>
            <pc:sldMk cId="4010063240" sldId="375"/>
            <ac:picMk id="9" creationId="{C861F84F-638D-9939-7768-84BE2A7B146A}"/>
          </ac:picMkLst>
        </pc:picChg>
        <pc:picChg chg="add mod">
          <ac:chgData name="瑛莉菜 羽田" userId="64c7e7a027abc1d1" providerId="LiveId" clId="{77CFFC47-5910-493F-B41E-0E80A67E2F94}" dt="2024-09-17T08:09:27.148" v="29" actId="1076"/>
          <ac:picMkLst>
            <pc:docMk/>
            <pc:sldMk cId="4010063240" sldId="375"/>
            <ac:picMk id="43" creationId="{6FA6DC72-9A05-B9C0-27D3-77A94EE12415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  <pc:sldChg chg="addSp delSp modSp mod">
        <pc:chgData name="瑛莉菜 羽田" userId="64c7e7a027abc1d1" providerId="LiveId" clId="{F2254026-2719-4B26-8AE9-885021BF0CF8}" dt="2024-09-30T06:40:13.417" v="46" actId="20577"/>
        <pc:sldMkLst>
          <pc:docMk/>
          <pc:sldMk cId="4010063240" sldId="375"/>
        </pc:sldMkLst>
        <pc:spChg chg="mod">
          <ac:chgData name="瑛莉菜 羽田" userId="64c7e7a027abc1d1" providerId="LiveId" clId="{F2254026-2719-4B26-8AE9-885021BF0CF8}" dt="2024-09-30T06:40:13.417" v="4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2254026-2719-4B26-8AE9-885021BF0CF8}" dt="2024-09-30T06:38:54.20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2254026-2719-4B26-8AE9-885021BF0CF8}" dt="2024-09-30T06:39:59.842" v="2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F2254026-2719-4B26-8AE9-885021BF0CF8}" dt="2024-09-30T06:39:25.434" v="7" actId="1076"/>
          <ac:picMkLst>
            <pc:docMk/>
            <pc:sldMk cId="4010063240" sldId="375"/>
            <ac:picMk id="5" creationId="{25C437E3-6675-DCD3-868C-93E64B12E2AC}"/>
          </ac:picMkLst>
        </pc:picChg>
        <pc:picChg chg="del">
          <ac:chgData name="瑛莉菜 羽田" userId="64c7e7a027abc1d1" providerId="LiveId" clId="{F2254026-2719-4B26-8AE9-885021BF0CF8}" dt="2024-09-30T06:38:56.501" v="1" actId="478"/>
          <ac:picMkLst>
            <pc:docMk/>
            <pc:sldMk cId="4010063240" sldId="375"/>
            <ac:picMk id="6" creationId="{C174166D-7B7C-FCB9-CCFA-1AB33CE57E79}"/>
          </ac:picMkLst>
        </pc:picChg>
        <pc:picChg chg="add mod">
          <ac:chgData name="瑛莉菜 羽田" userId="64c7e7a027abc1d1" providerId="LiveId" clId="{F2254026-2719-4B26-8AE9-885021BF0CF8}" dt="2024-09-30T06:39:42.702" v="10" actId="1076"/>
          <ac:picMkLst>
            <pc:docMk/>
            <pc:sldMk cId="4010063240" sldId="375"/>
            <ac:picMk id="8" creationId="{1A6AF7C2-4CD9-E554-C57E-31EC6C5B1DA9}"/>
          </ac:picMkLst>
        </pc:picChg>
        <pc:picChg chg="del">
          <ac:chgData name="瑛莉菜 羽田" userId="64c7e7a027abc1d1" providerId="LiveId" clId="{F2254026-2719-4B26-8AE9-885021BF0CF8}" dt="2024-09-30T06:38:56.984" v="2" actId="478"/>
          <ac:picMkLst>
            <pc:docMk/>
            <pc:sldMk cId="4010063240" sldId="375"/>
            <ac:picMk id="9" creationId="{2149C966-5C07-3931-788C-F0376489A149}"/>
          </ac:picMkLst>
        </pc:picChg>
      </pc:sldChg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キャンバスカラーボトムトート（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L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H400×W480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熱転写印刷・インクジェット印刷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W300×H160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                       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最大サイズ：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W300×H160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インクジェット印刷範囲：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W300×H160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1206048" y="5945682"/>
            <a:ext cx="567313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配色カラーがアクセントの遊び心あるベーシックデザインです。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61765" y="2908197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41" name="図 40">
            <a:extLst>
              <a:ext uri="{FF2B5EF4-FFF2-40B4-BE49-F238E27FC236}">
                <a16:creationId xmlns:a16="http://schemas.microsoft.com/office/drawing/2014/main" id="{D6574C01-DE06-EE6E-0DDC-CDDDBE9317ED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5187342" y="2284602"/>
            <a:ext cx="756590" cy="756590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D18FB77A-B4AF-A4C8-CA79-F0EFCD044E2B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296933" y="945185"/>
            <a:ext cx="3307940" cy="3149159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33A44465-70E9-2C90-9D07-AE79BC5D2116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3628694" y="2322471"/>
            <a:ext cx="1977379" cy="2339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19072</TotalTime>
  <Words>182</Words>
  <Application>Microsoft Office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2024-09-30T06:42:14Z</dcterms:modified>
</cp:coreProperties>
</file>