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  <pc:sldChg chg="addSp delSp modSp mod">
        <pc:chgData name="瑛莉菜 羽田" userId="64c7e7a027abc1d1" providerId="LiveId" clId="{DCD9B6B0-2D28-4A91-A5CB-69A0143BE601}" dt="2024-09-30T06:56:02.135" v="61" actId="1076"/>
        <pc:sldMkLst>
          <pc:docMk/>
          <pc:sldMk cId="4010063240" sldId="375"/>
        </pc:sldMkLst>
        <pc:spChg chg="mod">
          <ac:chgData name="瑛莉菜 羽田" userId="64c7e7a027abc1d1" providerId="LiveId" clId="{DCD9B6B0-2D28-4A91-A5CB-69A0143BE601}" dt="2024-09-30T06:55:23.58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CD9B6B0-2D28-4A91-A5CB-69A0143BE601}" dt="2024-09-30T06:55:05.10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D9B6B0-2D28-4A91-A5CB-69A0143BE601}" dt="2024-09-30T06:55:45.286" v="58" actId="1076"/>
          <ac:picMkLst>
            <pc:docMk/>
            <pc:sldMk cId="4010063240" sldId="375"/>
            <ac:picMk id="5" creationId="{487367DD-B362-E017-A4FF-EFE5CDA476EA}"/>
          </ac:picMkLst>
        </pc:picChg>
        <pc:picChg chg="del mod">
          <ac:chgData name="瑛莉菜 羽田" userId="64c7e7a027abc1d1" providerId="LiveId" clId="{DCD9B6B0-2D28-4A91-A5CB-69A0143BE601}" dt="2024-09-30T06:55:32.224" v="52" actId="478"/>
          <ac:picMkLst>
            <pc:docMk/>
            <pc:sldMk cId="4010063240" sldId="375"/>
            <ac:picMk id="6" creationId="{FC717326-30C2-EE86-2C90-C8EA80498ABE}"/>
          </ac:picMkLst>
        </pc:picChg>
        <pc:picChg chg="add mod">
          <ac:chgData name="瑛莉菜 羽田" userId="64c7e7a027abc1d1" providerId="LiveId" clId="{DCD9B6B0-2D28-4A91-A5CB-69A0143BE601}" dt="2024-09-30T06:56:02.135" v="61" actId="1076"/>
          <ac:picMkLst>
            <pc:docMk/>
            <pc:sldMk cId="4010063240" sldId="375"/>
            <ac:picMk id="8" creationId="{50FB56FF-29BD-414F-9200-36972D9949C1}"/>
          </ac:picMkLst>
        </pc:picChg>
        <pc:picChg chg="del">
          <ac:chgData name="瑛莉菜 羽田" userId="64c7e7a027abc1d1" providerId="LiveId" clId="{DCD9B6B0-2D28-4A91-A5CB-69A0143BE601}" dt="2024-09-30T06:55:32.668" v="53" actId="478"/>
          <ac:picMkLst>
            <pc:docMk/>
            <pc:sldMk cId="4010063240" sldId="375"/>
            <ac:picMk id="9" creationId="{8E45E8FA-5E6C-AD42-21D8-499CA293EB0F}"/>
          </ac:picMkLst>
        </pc:picChg>
      </pc:sldChg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  <pc:sldChg chg="addSp delSp modSp mod">
        <pc:chgData name="瑛莉菜 羽田" userId="64c7e7a027abc1d1" providerId="LiveId" clId="{F2254026-2719-4B26-8AE9-885021BF0CF8}" dt="2024-09-30T06:40:13.417" v="46" actId="20577"/>
        <pc:sldMkLst>
          <pc:docMk/>
          <pc:sldMk cId="4010063240" sldId="375"/>
        </pc:sldMkLst>
        <pc:spChg chg="mod">
          <ac:chgData name="瑛莉菜 羽田" userId="64c7e7a027abc1d1" providerId="LiveId" clId="{F2254026-2719-4B26-8AE9-885021BF0CF8}" dt="2024-09-30T06:40:13.41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2254026-2719-4B26-8AE9-885021BF0CF8}" dt="2024-09-30T06:38:54.2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254026-2719-4B26-8AE9-885021BF0CF8}" dt="2024-09-30T06:39:59.842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254026-2719-4B26-8AE9-885021BF0CF8}" dt="2024-09-30T06:39:25.434" v="7" actId="1076"/>
          <ac:picMkLst>
            <pc:docMk/>
            <pc:sldMk cId="4010063240" sldId="375"/>
            <ac:picMk id="5" creationId="{25C437E3-6675-DCD3-868C-93E64B12E2AC}"/>
          </ac:picMkLst>
        </pc:picChg>
        <pc:picChg chg="del">
          <ac:chgData name="瑛莉菜 羽田" userId="64c7e7a027abc1d1" providerId="LiveId" clId="{F2254026-2719-4B26-8AE9-885021BF0CF8}" dt="2024-09-30T06:38:56.501" v="1" actId="478"/>
          <ac:picMkLst>
            <pc:docMk/>
            <pc:sldMk cId="4010063240" sldId="375"/>
            <ac:picMk id="6" creationId="{C174166D-7B7C-FCB9-CCFA-1AB33CE57E79}"/>
          </ac:picMkLst>
        </pc:picChg>
        <pc:picChg chg="add mod">
          <ac:chgData name="瑛莉菜 羽田" userId="64c7e7a027abc1d1" providerId="LiveId" clId="{F2254026-2719-4B26-8AE9-885021BF0CF8}" dt="2024-09-30T06:39:42.702" v="10" actId="1076"/>
          <ac:picMkLst>
            <pc:docMk/>
            <pc:sldMk cId="4010063240" sldId="375"/>
            <ac:picMk id="8" creationId="{1A6AF7C2-4CD9-E554-C57E-31EC6C5B1DA9}"/>
          </ac:picMkLst>
        </pc:picChg>
        <pc:picChg chg="del">
          <ac:chgData name="瑛莉菜 羽田" userId="64c7e7a027abc1d1" providerId="LiveId" clId="{F2254026-2719-4B26-8AE9-885021BF0CF8}" dt="2024-09-30T06:38:56.984" v="2" actId="478"/>
          <ac:picMkLst>
            <pc:docMk/>
            <pc:sldMk cId="4010063240" sldId="375"/>
            <ac:picMk id="9" creationId="{2149C966-5C07-3931-788C-F0376489A149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  <pc:sldChg chg="addSp delSp modSp mod">
        <pc:chgData name="瑛莉菜 羽田" userId="64c7e7a027abc1d1" providerId="LiveId" clId="{03513845-3761-4EB1-8FE9-1401B4DB4BEF}" dt="2024-09-30T06:47:52.844" v="46" actId="1076"/>
        <pc:sldMkLst>
          <pc:docMk/>
          <pc:sldMk cId="4010063240" sldId="375"/>
        </pc:sldMkLst>
        <pc:spChg chg="mod">
          <ac:chgData name="瑛莉菜 羽田" userId="64c7e7a027abc1d1" providerId="LiveId" clId="{03513845-3761-4EB1-8FE9-1401B4DB4BEF}" dt="2024-09-30T06:47:04.424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3513845-3761-4EB1-8FE9-1401B4DB4BEF}" dt="2024-09-30T06:46:33.9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3513845-3761-4EB1-8FE9-1401B4DB4BEF}" dt="2024-09-30T06:46:40.41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3513845-3761-4EB1-8FE9-1401B4DB4BEF}" dt="2024-09-30T06:47:10.954" v="30" actId="478"/>
          <ac:picMkLst>
            <pc:docMk/>
            <pc:sldMk cId="4010063240" sldId="375"/>
            <ac:picMk id="5" creationId="{06284D2B-070B-DDCD-98B7-3E881B081D5D}"/>
          </ac:picMkLst>
        </pc:picChg>
        <pc:picChg chg="add mod">
          <ac:chgData name="瑛莉菜 羽田" userId="64c7e7a027abc1d1" providerId="LiveId" clId="{03513845-3761-4EB1-8FE9-1401B4DB4BEF}" dt="2024-09-30T06:47:49.902" v="43" actId="1076"/>
          <ac:picMkLst>
            <pc:docMk/>
            <pc:sldMk cId="4010063240" sldId="375"/>
            <ac:picMk id="6" creationId="{FC717326-30C2-EE86-2C90-C8EA80498ABE}"/>
          </ac:picMkLst>
        </pc:picChg>
        <pc:picChg chg="del">
          <ac:chgData name="瑛莉菜 羽田" userId="64c7e7a027abc1d1" providerId="LiveId" clId="{03513845-3761-4EB1-8FE9-1401B4DB4BEF}" dt="2024-09-30T06:47:11.414" v="31" actId="478"/>
          <ac:picMkLst>
            <pc:docMk/>
            <pc:sldMk cId="4010063240" sldId="375"/>
            <ac:picMk id="8" creationId="{34D5AC0E-D11D-DCF4-977A-D39FDF02BFC7}"/>
          </ac:picMkLst>
        </pc:picChg>
        <pc:picChg chg="add mod">
          <ac:chgData name="瑛莉菜 羽田" userId="64c7e7a027abc1d1" providerId="LiveId" clId="{03513845-3761-4EB1-8FE9-1401B4DB4BEF}" dt="2024-09-30T06:47:52.844" v="46" actId="1076"/>
          <ac:picMkLst>
            <pc:docMk/>
            <pc:sldMk cId="4010063240" sldId="375"/>
            <ac:picMk id="9" creationId="{8E45E8FA-5E6C-AD42-21D8-499CA293EB0F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ジュートコットントート（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ナチュラルベージュ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H370×W450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植物繊維（ジュート）、コットン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40439" y="5945682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素朴なジュートとしなやかなコットンを織り混ぜた、品の良いナチュラルトートバッグです。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87367DD-B362-E017-A4FF-EFE5CDA476EA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86295" y="1005569"/>
            <a:ext cx="2441994" cy="360780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0FB56FF-29BD-414F-9200-36972D9949C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89480" y="2313133"/>
            <a:ext cx="2118678" cy="200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19083</TotalTime>
  <Words>181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2024-09-30T06:56:12Z</dcterms:modified>
</cp:coreProperties>
</file>