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  <pc:sldChg chg="addSp delSp modSp mod">
        <pc:chgData name="瑛莉菜 羽田" userId="64c7e7a027abc1d1" providerId="LiveId" clId="{C1B0BEBD-C7F5-4B5F-B0D7-51024C884EE3}" dt="2024-09-30T07:23:49.673" v="64" actId="1076"/>
        <pc:sldMkLst>
          <pc:docMk/>
          <pc:sldMk cId="4010063240" sldId="375"/>
        </pc:sldMkLst>
        <pc:spChg chg="mod">
          <ac:chgData name="瑛莉菜 羽田" userId="64c7e7a027abc1d1" providerId="LiveId" clId="{C1B0BEBD-C7F5-4B5F-B0D7-51024C884EE3}" dt="2024-09-30T07:23:41.998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1B0BEBD-C7F5-4B5F-B0D7-51024C884EE3}" dt="2024-09-30T07:21:36.3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B0BEBD-C7F5-4B5F-B0D7-51024C884EE3}" dt="2024-09-30T07:23:25.840" v="3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1B0BEBD-C7F5-4B5F-B0D7-51024C884EE3}" dt="2024-09-30T07:23:49.673" v="64" actId="1076"/>
          <ac:picMkLst>
            <pc:docMk/>
            <pc:sldMk cId="4010063240" sldId="375"/>
            <ac:picMk id="5" creationId="{A0A81348-4EDB-DB30-CED5-C7CDEFBA2E97}"/>
          </ac:picMkLst>
        </pc:picChg>
        <pc:picChg chg="del">
          <ac:chgData name="瑛莉菜 羽田" userId="64c7e7a027abc1d1" providerId="LiveId" clId="{C1B0BEBD-C7F5-4B5F-B0D7-51024C884EE3}" dt="2024-09-30T07:21:54.500" v="5" actId="478"/>
          <ac:picMkLst>
            <pc:docMk/>
            <pc:sldMk cId="4010063240" sldId="375"/>
            <ac:picMk id="6" creationId="{E940459B-F351-048B-ADC4-85FC5DE177E1}"/>
          </ac:picMkLst>
        </pc:picChg>
        <pc:picChg chg="add mod ord">
          <ac:chgData name="瑛莉菜 羽田" userId="64c7e7a027abc1d1" providerId="LiveId" clId="{C1B0BEBD-C7F5-4B5F-B0D7-51024C884EE3}" dt="2024-09-30T07:22:32.363" v="18" actId="14100"/>
          <ac:picMkLst>
            <pc:docMk/>
            <pc:sldMk cId="4010063240" sldId="375"/>
            <ac:picMk id="8" creationId="{9ACF71A6-268A-7AA7-A117-3480EE4AA4E4}"/>
          </ac:picMkLst>
        </pc:picChg>
        <pc:picChg chg="del">
          <ac:chgData name="瑛莉菜 羽田" userId="64c7e7a027abc1d1" providerId="LiveId" clId="{C1B0BEBD-C7F5-4B5F-B0D7-51024C884EE3}" dt="2024-09-30T07:21:54.963" v="6" actId="478"/>
          <ac:picMkLst>
            <pc:docMk/>
            <pc:sldMk cId="4010063240" sldId="375"/>
            <ac:picMk id="9" creationId="{328BB918-248C-7BC0-9C2C-9438911DAEAB}"/>
          </ac:picMkLst>
        </pc:picChg>
        <pc:picChg chg="del">
          <ac:chgData name="瑛莉菜 羽田" userId="64c7e7a027abc1d1" providerId="LiveId" clId="{C1B0BEBD-C7F5-4B5F-B0D7-51024C884EE3}" dt="2024-09-30T07:21:41.923" v="1" actId="478"/>
          <ac:picMkLst>
            <pc:docMk/>
            <pc:sldMk cId="4010063240" sldId="375"/>
            <ac:picMk id="54" creationId="{7AAB90C5-8D76-4DFB-757A-31C2A171837A}"/>
          </ac:picMkLst>
        </pc:picChg>
        <pc:picChg chg="add del mod">
          <ac:chgData name="瑛莉菜 羽田" userId="64c7e7a027abc1d1" providerId="LiveId" clId="{C1B0BEBD-C7F5-4B5F-B0D7-51024C884EE3}" dt="2024-09-30T07:22:35.316" v="19" actId="478"/>
          <ac:picMkLst>
            <pc:docMk/>
            <pc:sldMk cId="4010063240" sldId="375"/>
            <ac:picMk id="55" creationId="{C76BDCA8-86BC-AEBB-E6CB-64F64CE01630}"/>
          </ac:picMkLst>
        </pc:picChg>
        <pc:picChg chg="add mod">
          <ac:chgData name="瑛莉菜 羽田" userId="64c7e7a027abc1d1" providerId="LiveId" clId="{C1B0BEBD-C7F5-4B5F-B0D7-51024C884EE3}" dt="2024-09-30T07:22:49.121" v="22" actId="1076"/>
          <ac:picMkLst>
            <pc:docMk/>
            <pc:sldMk cId="4010063240" sldId="375"/>
            <ac:picMk id="57" creationId="{1CCDB6EC-8A44-A351-015A-1BB7E5D9782B}"/>
          </ac:picMkLst>
        </pc:picChg>
        <pc:picChg chg="add mod">
          <ac:chgData name="瑛莉菜 羽田" userId="64c7e7a027abc1d1" providerId="LiveId" clId="{C1B0BEBD-C7F5-4B5F-B0D7-51024C884EE3}" dt="2024-09-30T07:23:05.060" v="27" actId="1076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  <pc:sldChg chg="addSp delSp modSp mod">
        <pc:chgData name="瑛莉菜 羽田" userId="64c7e7a027abc1d1" providerId="LiveId" clId="{2382F82F-1879-4428-9BC3-3070499E849F}" dt="2024-09-30T07:32:22.236" v="233" actId="1076"/>
        <pc:sldMkLst>
          <pc:docMk/>
          <pc:sldMk cId="4010063240" sldId="375"/>
        </pc:sldMkLst>
        <pc:spChg chg="mod">
          <ac:chgData name="瑛莉菜 羽田" userId="64c7e7a027abc1d1" providerId="LiveId" clId="{2382F82F-1879-4428-9BC3-3070499E849F}" dt="2024-09-30T07:31:08.155" v="20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82F82F-1879-4428-9BC3-3070499E849F}" dt="2024-09-30T07:31:44.869" v="220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2382F82F-1879-4428-9BC3-3070499E849F}" dt="2024-09-30T07:31:52.435" v="221" actId="478"/>
          <ac:picMkLst>
            <pc:docMk/>
            <pc:sldMk cId="4010063240" sldId="375"/>
            <ac:picMk id="5" creationId="{9C6A4C75-240F-26C6-C2F3-70A026FE55F2}"/>
          </ac:picMkLst>
        </pc:picChg>
        <pc:picChg chg="add mod">
          <ac:chgData name="瑛莉菜 羽田" userId="64c7e7a027abc1d1" providerId="LiveId" clId="{2382F82F-1879-4428-9BC3-3070499E849F}" dt="2024-09-30T07:32:06.806" v="230" actId="1076"/>
          <ac:picMkLst>
            <pc:docMk/>
            <pc:sldMk cId="4010063240" sldId="375"/>
            <ac:picMk id="6" creationId="{1279E8D3-FE3D-29DB-57C1-905FB3DF9B49}"/>
          </ac:picMkLst>
        </pc:picChg>
        <pc:picChg chg="del">
          <ac:chgData name="瑛莉菜 羽田" userId="64c7e7a027abc1d1" providerId="LiveId" clId="{2382F82F-1879-4428-9BC3-3070499E849F}" dt="2024-09-30T07:31:53.365" v="223" actId="478"/>
          <ac:picMkLst>
            <pc:docMk/>
            <pc:sldMk cId="4010063240" sldId="375"/>
            <ac:picMk id="8" creationId="{EF37859B-77C1-8EC4-80D4-4953AA44B2AE}"/>
          </ac:picMkLst>
        </pc:picChg>
        <pc:picChg chg="add mod">
          <ac:chgData name="瑛莉菜 羽田" userId="64c7e7a027abc1d1" providerId="LiveId" clId="{2382F82F-1879-4428-9BC3-3070499E849F}" dt="2024-09-30T07:32:22.236" v="233" actId="1076"/>
          <ac:picMkLst>
            <pc:docMk/>
            <pc:sldMk cId="4010063240" sldId="375"/>
            <ac:picMk id="9" creationId="{C234E6F6-2F10-0582-A3C6-0817C2A16210}"/>
          </ac:picMkLst>
        </pc:picChg>
        <pc:picChg chg="del">
          <ac:chgData name="瑛莉菜 羽田" userId="64c7e7a027abc1d1" providerId="LiveId" clId="{2382F82F-1879-4428-9BC3-3070499E849F}" dt="2024-09-30T07:31:53.050" v="222" actId="478"/>
          <ac:picMkLst>
            <pc:docMk/>
            <pc:sldMk cId="4010063240" sldId="375"/>
            <ac:picMk id="55" creationId="{418F55AD-2A48-41A7-3994-90DC3AAEDEFF}"/>
          </ac:picMkLst>
        </pc:picChg>
        <pc:picChg chg="del mod">
          <ac:chgData name="瑛莉菜 羽田" userId="64c7e7a027abc1d1" providerId="LiveId" clId="{2382F82F-1879-4428-9BC3-3070499E849F}" dt="2024-09-30T07:31:53.730" v="225" actId="478"/>
          <ac:picMkLst>
            <pc:docMk/>
            <pc:sldMk cId="4010063240" sldId="375"/>
            <ac:picMk id="58" creationId="{72CE8D3F-1C1C-02C2-D974-8AFC0CFC84FD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マルチ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ポケットトート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表裏共通、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84162" y="5933689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外側には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ポケットついており、サイドポケットにはペットボトルや折り畳み傘が収納できます。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ユーティリティバッグと同じ生地で作られており、綿製の生地と比較して汚れにくく、撥水性が高い点もうれしいポイントです。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279E8D3-FE3D-29DB-57C1-905FB3DF9B49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67270" y="896833"/>
            <a:ext cx="3823245" cy="33935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234E6F6-2F10-0582-A3C6-0817C2A1621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180034" y="2427858"/>
            <a:ext cx="1719502" cy="20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19112</TotalTime>
  <Words>229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2024-09-30T07:32:30Z</dcterms:modified>
</cp:coreProperties>
</file>