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7EB924-A11A-4C64-AC54-2B288F9256CB}" v="12" dt="2024-11-05T06:26:12.468"/>
    <p1510:client id="{22D5FE20-9CBA-4CAE-AB2E-760287AF2662}" v="10" dt="2024-11-05T03:42:17.287"/>
    <p1510:client id="{25FB4B5D-C41E-42BD-BB27-639D5805F3A0}" v="8" dt="2024-11-05T03:10:46.480"/>
    <p1510:client id="{3905E462-BF7C-4E3C-9E73-73C7ABAD6F32}" v="8" dt="2024-11-05T03:48:34.394"/>
    <p1510:client id="{43DC86B1-8526-474A-960F-19F36B71C805}" v="8" dt="2024-11-05T02:59:43.769"/>
    <p1510:client id="{788433F2-C08B-4D28-9D56-0D00499EE778}" v="33" dt="2024-11-05T06:39:36.610"/>
    <p1510:client id="{8B36F134-197C-414F-A92B-427731026A86}" v="22" dt="2024-11-05T06:43:13.674"/>
    <p1510:client id="{98B543F0-FB8F-4F6B-A41C-95CAC52D1998}" v="12" dt="2024-11-05T03:08:42.383"/>
    <p1510:client id="{D6F4154A-DFD5-4828-B4D5-B73487AC6816}" v="4" dt="2024-11-05T04:00:10.340"/>
    <p1510:client id="{DD2C5032-5D0D-4328-A756-FD4C0478136D}" v="10" dt="2024-11-05T06:29:01.672"/>
    <p1510:client id="{E937B59B-5C56-43B5-94C6-46AA0F34BFB9}" v="6" dt="2024-11-05T04:14:08.546"/>
    <p1510:client id="{FC631B45-9FF1-4E87-B368-2E8F96B74F48}" v="10" dt="2024-11-05T07:17:43.2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218663D7-70AB-436B-9E4D-761348F085A0}"/>
    <pc:docChg chg="custSel modSld">
      <pc:chgData name="瑛莉菜 羽田" userId="64c7e7a027abc1d1" providerId="LiveId" clId="{218663D7-70AB-436B-9E4D-761348F085A0}" dt="2024-10-21T04:49:06.052" v="18" actId="1076"/>
      <pc:docMkLst>
        <pc:docMk/>
      </pc:docMkLst>
    </pc:docChg>
  </pc:docChgLst>
  <pc:docChgLst>
    <pc:chgData name="瑛莉菜 羽田" userId="64c7e7a027abc1d1" providerId="LiveId" clId="{1EA2266B-9074-438A-A36C-17D00FA21F81}"/>
    <pc:docChg chg="custSel modSld">
      <pc:chgData name="瑛莉菜 羽田" userId="64c7e7a027abc1d1" providerId="LiveId" clId="{1EA2266B-9074-438A-A36C-17D00FA21F81}" dt="2024-10-21T08:11:01.925" v="187" actId="1076"/>
      <pc:docMkLst>
        <pc:docMk/>
      </pc:docMkLst>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158E5645-A72B-48AC-A535-93391B830733}"/>
    <pc:docChg chg="undo custSel modSld">
      <pc:chgData name="瑛莉菜 羽田" userId="64c7e7a027abc1d1" providerId="LiveId" clId="{158E5645-A72B-48AC-A535-93391B830733}" dt="2024-10-21T03:43:47.377" v="33" actId="14100"/>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8B36F134-197C-414F-A92B-427731026A86}"/>
    <pc:docChg chg="custSel modSld">
      <pc:chgData name="瑛莉菜 羽田" userId="64c7e7a027abc1d1" providerId="LiveId" clId="{8B36F134-197C-414F-A92B-427731026A86}" dt="2024-11-05T06:44:40.441" v="91" actId="1076"/>
      <pc:docMkLst>
        <pc:docMk/>
      </pc:docMkLst>
    </pc:docChg>
  </pc:docChgLst>
  <pc:docChgLst>
    <pc:chgData name="瑛莉菜 羽田" userId="64c7e7a027abc1d1" providerId="LiveId" clId="{F78BD05F-1CB9-4631-BC9A-84E898EAF3CA}"/>
    <pc:docChg chg="custSel modSld">
      <pc:chgData name="瑛莉菜 羽田" userId="64c7e7a027abc1d1" providerId="LiveId" clId="{F78BD05F-1CB9-4631-BC9A-84E898EAF3CA}" dt="2024-10-21T03:48:08.384" v="36" actId="14100"/>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E937B59B-5C56-43B5-94C6-46AA0F34BFB9}"/>
    <pc:docChg chg="custSel modSld">
      <pc:chgData name="瑛莉菜 羽田" userId="64c7e7a027abc1d1" providerId="LiveId" clId="{E937B59B-5C56-43B5-94C6-46AA0F34BFB9}" dt="2024-11-05T04:14:46.381" v="42"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653CFE00-C0A7-4D3E-A32E-32B98B36FB41}"/>
    <pc:docChg chg="custSel modSld">
      <pc:chgData name="瑛莉菜 羽田" userId="64c7e7a027abc1d1" providerId="LiveId" clId="{653CFE00-C0A7-4D3E-A32E-32B98B36FB41}" dt="2024-10-21T02:45:01.894" v="44"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FC631B45-9FF1-4E87-B368-2E8F96B74F48}"/>
    <pc:docChg chg="custSel modSld">
      <pc:chgData name="瑛莉菜 羽田" userId="64c7e7a027abc1d1" providerId="LiveId" clId="{FC631B45-9FF1-4E87-B368-2E8F96B74F48}" dt="2024-11-05T07:19:10.709" v="71" actId="1076"/>
      <pc:docMkLst>
        <pc:docMk/>
      </pc:docMkLst>
      <pc:sldChg chg="addSp delSp modSp mod">
        <pc:chgData name="瑛莉菜 羽田" userId="64c7e7a027abc1d1" providerId="LiveId" clId="{FC631B45-9FF1-4E87-B368-2E8F96B74F48}" dt="2024-11-05T07:19:10.709" v="71" actId="1076"/>
        <pc:sldMkLst>
          <pc:docMk/>
          <pc:sldMk cId="4010063240" sldId="375"/>
        </pc:sldMkLst>
        <pc:spChg chg="mod">
          <ac:chgData name="瑛莉菜 羽田" userId="64c7e7a027abc1d1" providerId="LiveId" clId="{FC631B45-9FF1-4E87-B368-2E8F96B74F48}" dt="2024-11-05T07:17:45.695" v="56" actId="20577"/>
          <ac:spMkLst>
            <pc:docMk/>
            <pc:sldMk cId="4010063240" sldId="375"/>
            <ac:spMk id="4" creationId="{4089F0E4-8EB1-65F8-1F8E-DFAE3A950B63}"/>
          </ac:spMkLst>
        </pc:spChg>
        <pc:spChg chg="mod">
          <ac:chgData name="瑛莉菜 羽田" userId="64c7e7a027abc1d1" providerId="LiveId" clId="{FC631B45-9FF1-4E87-B368-2E8F96B74F48}" dt="2024-11-05T07:17:24.567" v="28"/>
          <ac:spMkLst>
            <pc:docMk/>
            <pc:sldMk cId="4010063240" sldId="375"/>
            <ac:spMk id="10" creationId="{C3C3B70E-4FFF-B141-8B18-557D6A287CFD}"/>
          </ac:spMkLst>
        </pc:spChg>
        <pc:spChg chg="mod">
          <ac:chgData name="瑛莉菜 羽田" userId="64c7e7a027abc1d1" providerId="LiveId" clId="{FC631B45-9FF1-4E87-B368-2E8F96B74F48}" dt="2024-11-05T07:18:23.821" v="62" actId="1076"/>
          <ac:spMkLst>
            <pc:docMk/>
            <pc:sldMk cId="4010063240" sldId="375"/>
            <ac:spMk id="14" creationId="{4C1CE79F-7A8C-E943-C2CD-9B9D895545B4}"/>
          </ac:spMkLst>
        </pc:spChg>
        <pc:spChg chg="mod">
          <ac:chgData name="瑛莉菜 羽田" userId="64c7e7a027abc1d1" providerId="LiveId" clId="{FC631B45-9FF1-4E87-B368-2E8F96B74F48}" dt="2024-11-05T07:17:06.782" v="11" actId="20577"/>
          <ac:spMkLst>
            <pc:docMk/>
            <pc:sldMk cId="4010063240" sldId="375"/>
            <ac:spMk id="23" creationId="{00000000-0000-0000-0000-000000000000}"/>
          </ac:spMkLst>
        </pc:spChg>
        <pc:spChg chg="mod">
          <ac:chgData name="瑛莉菜 羽田" userId="64c7e7a027abc1d1" providerId="LiveId" clId="{FC631B45-9FF1-4E87-B368-2E8F96B74F48}" dt="2024-11-05T07:17:15.257" v="21"/>
          <ac:spMkLst>
            <pc:docMk/>
            <pc:sldMk cId="4010063240" sldId="375"/>
            <ac:spMk id="65" creationId="{00000000-0000-0000-0000-000000000000}"/>
          </ac:spMkLst>
        </pc:spChg>
        <pc:picChg chg="del">
          <ac:chgData name="瑛莉菜 羽田" userId="64c7e7a027abc1d1" providerId="LiveId" clId="{FC631B45-9FF1-4E87-B368-2E8F96B74F48}" dt="2024-11-05T07:18:25.946" v="64" actId="478"/>
          <ac:picMkLst>
            <pc:docMk/>
            <pc:sldMk cId="4010063240" sldId="375"/>
            <ac:picMk id="5" creationId="{776185DB-44B5-366C-48BA-42C4AACD3800}"/>
          </ac:picMkLst>
        </pc:picChg>
        <pc:picChg chg="add mod">
          <ac:chgData name="瑛莉菜 羽田" userId="64c7e7a027abc1d1" providerId="LiveId" clId="{FC631B45-9FF1-4E87-B368-2E8F96B74F48}" dt="2024-11-05T07:18:54.997" v="68" actId="14100"/>
          <ac:picMkLst>
            <pc:docMk/>
            <pc:sldMk cId="4010063240" sldId="375"/>
            <ac:picMk id="6" creationId="{C0C50FCD-A450-14A5-EE96-2E37653A95B5}"/>
          </ac:picMkLst>
        </pc:picChg>
        <pc:picChg chg="del">
          <ac:chgData name="瑛莉菜 羽田" userId="64c7e7a027abc1d1" providerId="LiveId" clId="{FC631B45-9FF1-4E87-B368-2E8F96B74F48}" dt="2024-11-05T07:18:25.436" v="63" actId="478"/>
          <ac:picMkLst>
            <pc:docMk/>
            <pc:sldMk cId="4010063240" sldId="375"/>
            <ac:picMk id="8" creationId="{731CB5D2-78F3-9725-7FAA-E6156017A37C}"/>
          </ac:picMkLst>
        </pc:picChg>
        <pc:picChg chg="add mod">
          <ac:chgData name="瑛莉菜 羽田" userId="64c7e7a027abc1d1" providerId="LiveId" clId="{FC631B45-9FF1-4E87-B368-2E8F96B74F48}" dt="2024-11-05T07:19:10.709" v="71" actId="1076"/>
          <ac:picMkLst>
            <pc:docMk/>
            <pc:sldMk cId="4010063240" sldId="375"/>
            <ac:picMk id="9" creationId="{DECFA8BC-B3D2-5339-000C-0366107D7C10}"/>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7A3375B0-F0F4-47C5-B6B2-7BCE026B19E9}"/>
    <pc:docChg chg="undo custSel modSld">
      <pc:chgData name="瑛莉菜 羽田" userId="64c7e7a027abc1d1" providerId="LiveId" clId="{7A3375B0-F0F4-47C5-B6B2-7BCE026B19E9}" dt="2024-11-05T03:07:40.592" v="27"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269EB5A2-B111-4E8F-A7A7-2557B5A69501}"/>
    <pc:docChg chg="custSel modSld">
      <pc:chgData name="瑛莉菜 羽田" userId="64c7e7a027abc1d1" providerId="LiveId" clId="{269EB5A2-B111-4E8F-A7A7-2557B5A69501}" dt="2024-10-21T07:13:52.953" v="56" actId="14100"/>
      <pc:docMkLst>
        <pc:docMk/>
      </pc:docMkLst>
    </pc:docChg>
  </pc:docChgLst>
  <pc:docChgLst>
    <pc:chgData name="瑛莉菜 羽田" userId="64c7e7a027abc1d1" providerId="LiveId" clId="{3905E462-BF7C-4E3C-9E73-73C7ABAD6F32}"/>
    <pc:docChg chg="undo custSel modSld">
      <pc:chgData name="瑛莉菜 羽田" userId="64c7e7a027abc1d1" providerId="LiveId" clId="{3905E462-BF7C-4E3C-9E73-73C7ABAD6F32}" dt="2024-11-05T03:49:18.595" v="64" actId="1076"/>
      <pc:docMkLst>
        <pc:docMk/>
      </pc:docMkLst>
      <pc:sldChg chg="addSp delSp modSp mod">
        <pc:chgData name="瑛莉菜 羽田" userId="64c7e7a027abc1d1" providerId="LiveId" clId="{3905E462-BF7C-4E3C-9E73-73C7ABAD6F32}" dt="2024-11-05T03:49:18.595" v="64" actId="1076"/>
        <pc:sldMkLst>
          <pc:docMk/>
          <pc:sldMk cId="4010063240" sldId="375"/>
        </pc:sldMkLst>
        <pc:spChg chg="mod">
          <ac:chgData name="瑛莉菜 羽田" userId="64c7e7a027abc1d1" providerId="LiveId" clId="{3905E462-BF7C-4E3C-9E73-73C7ABAD6F32}" dt="2024-11-05T03:48:34.394" v="54"/>
          <ac:spMkLst>
            <pc:docMk/>
            <pc:sldMk cId="4010063240" sldId="375"/>
            <ac:spMk id="4" creationId="{4089F0E4-8EB1-65F8-1F8E-DFAE3A950B63}"/>
          </ac:spMkLst>
        </pc:spChg>
        <pc:spChg chg="mod">
          <ac:chgData name="瑛莉菜 羽田" userId="64c7e7a027abc1d1" providerId="LiveId" clId="{3905E462-BF7C-4E3C-9E73-73C7ABAD6F32}" dt="2024-11-05T03:48:51.778" v="56" actId="20577"/>
          <ac:spMkLst>
            <pc:docMk/>
            <pc:sldMk cId="4010063240" sldId="375"/>
            <ac:spMk id="14" creationId="{4C1CE79F-7A8C-E943-C2CD-9B9D895545B4}"/>
          </ac:spMkLst>
        </pc:spChg>
        <pc:spChg chg="mod">
          <ac:chgData name="瑛莉菜 羽田" userId="64c7e7a027abc1d1" providerId="LiveId" clId="{3905E462-BF7C-4E3C-9E73-73C7ABAD6F32}" dt="2024-11-05T03:48:13.119" v="25" actId="20577"/>
          <ac:spMkLst>
            <pc:docMk/>
            <pc:sldMk cId="4010063240" sldId="375"/>
            <ac:spMk id="23" creationId="{00000000-0000-0000-0000-000000000000}"/>
          </ac:spMkLst>
        </pc:spChg>
        <pc:spChg chg="mod">
          <ac:chgData name="瑛莉菜 羽田" userId="64c7e7a027abc1d1" providerId="LiveId" clId="{3905E462-BF7C-4E3C-9E73-73C7ABAD6F32}" dt="2024-11-05T03:48:20.450" v="35"/>
          <ac:spMkLst>
            <pc:docMk/>
            <pc:sldMk cId="4010063240" sldId="375"/>
            <ac:spMk id="65" creationId="{00000000-0000-0000-0000-000000000000}"/>
          </ac:spMkLst>
        </pc:spChg>
        <pc:picChg chg="del">
          <ac:chgData name="瑛莉菜 羽田" userId="64c7e7a027abc1d1" providerId="LiveId" clId="{3905E462-BF7C-4E3C-9E73-73C7ABAD6F32}" dt="2024-11-05T03:48:55.173" v="58" actId="478"/>
          <ac:picMkLst>
            <pc:docMk/>
            <pc:sldMk cId="4010063240" sldId="375"/>
            <ac:picMk id="5" creationId="{79AE9581-A129-DBA8-5130-E503327C33F3}"/>
          </ac:picMkLst>
        </pc:picChg>
        <pc:picChg chg="add mod">
          <ac:chgData name="瑛莉菜 羽田" userId="64c7e7a027abc1d1" providerId="LiveId" clId="{3905E462-BF7C-4E3C-9E73-73C7ABAD6F32}" dt="2024-11-05T03:49:07.090" v="61" actId="1076"/>
          <ac:picMkLst>
            <pc:docMk/>
            <pc:sldMk cId="4010063240" sldId="375"/>
            <ac:picMk id="6" creationId="{4BD99627-CEDF-B324-10E6-E68680BDBB1F}"/>
          </ac:picMkLst>
        </pc:picChg>
        <pc:picChg chg="del">
          <ac:chgData name="瑛莉菜 羽田" userId="64c7e7a027abc1d1" providerId="LiveId" clId="{3905E462-BF7C-4E3C-9E73-73C7ABAD6F32}" dt="2024-11-05T03:48:54.543" v="57" actId="478"/>
          <ac:picMkLst>
            <pc:docMk/>
            <pc:sldMk cId="4010063240" sldId="375"/>
            <ac:picMk id="8" creationId="{E70820EA-C9E1-40A8-B1FD-9CDB82176233}"/>
          </ac:picMkLst>
        </pc:picChg>
        <pc:picChg chg="add mod">
          <ac:chgData name="瑛莉菜 羽田" userId="64c7e7a027abc1d1" providerId="LiveId" clId="{3905E462-BF7C-4E3C-9E73-73C7ABAD6F32}" dt="2024-11-05T03:49:18.595" v="64" actId="1076"/>
          <ac:picMkLst>
            <pc:docMk/>
            <pc:sldMk cId="4010063240" sldId="375"/>
            <ac:picMk id="9" creationId="{68295F80-19E7-C1DE-2C88-CE84B40242D6}"/>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D57ABED5-439E-4336-AFD7-F8EBBBEE6FFE}"/>
    <pc:docChg chg="undo custSel modSld">
      <pc:chgData name="瑛莉菜 羽田" userId="64c7e7a027abc1d1" providerId="LiveId" clId="{D57ABED5-439E-4336-AFD7-F8EBBBEE6FFE}" dt="2024-10-21T08:24:50.709" v="47" actId="1076"/>
      <pc:docMkLst>
        <pc:docMk/>
      </pc:docMkLst>
      <pc:sldChg chg="addSp delSp modSp mod">
        <pc:chgData name="瑛莉菜 羽田" userId="64c7e7a027abc1d1" providerId="LiveId" clId="{D57ABED5-439E-4336-AFD7-F8EBBBEE6FFE}" dt="2024-10-21T08:24:50.709" v="47" actId="1076"/>
        <pc:sldMkLst>
          <pc:docMk/>
          <pc:sldMk cId="4010063240" sldId="375"/>
        </pc:sldMkLst>
        <pc:spChg chg="mod">
          <ac:chgData name="瑛莉菜 羽田" userId="64c7e7a027abc1d1" providerId="LiveId" clId="{D57ABED5-439E-4336-AFD7-F8EBBBEE6FFE}" dt="2024-10-21T08:23:37.549" v="34" actId="20577"/>
          <ac:spMkLst>
            <pc:docMk/>
            <pc:sldMk cId="4010063240" sldId="375"/>
            <ac:spMk id="4" creationId="{4089F0E4-8EB1-65F8-1F8E-DFAE3A950B63}"/>
          </ac:spMkLst>
        </pc:spChg>
        <pc:spChg chg="mod">
          <ac:chgData name="瑛莉菜 羽田" userId="64c7e7a027abc1d1" providerId="LiveId" clId="{D57ABED5-439E-4336-AFD7-F8EBBBEE6FFE}" dt="2024-10-21T08:22:20.931" v="8"/>
          <ac:spMkLst>
            <pc:docMk/>
            <pc:sldMk cId="4010063240" sldId="375"/>
            <ac:spMk id="10" creationId="{C3C3B70E-4FFF-B141-8B18-557D6A287CFD}"/>
          </ac:spMkLst>
        </pc:spChg>
        <pc:spChg chg="mod">
          <ac:chgData name="瑛莉菜 羽田" userId="64c7e7a027abc1d1" providerId="LiveId" clId="{D57ABED5-439E-4336-AFD7-F8EBBBEE6FFE}" dt="2024-10-21T08:24:22.558" v="38" actId="1076"/>
          <ac:spMkLst>
            <pc:docMk/>
            <pc:sldMk cId="4010063240" sldId="375"/>
            <ac:spMk id="14" creationId="{4C1CE79F-7A8C-E943-C2CD-9B9D895545B4}"/>
          </ac:spMkLst>
        </pc:spChg>
        <pc:spChg chg="mod">
          <ac:chgData name="瑛莉菜 羽田" userId="64c7e7a027abc1d1" providerId="LiveId" clId="{D57ABED5-439E-4336-AFD7-F8EBBBEE6FFE}" dt="2024-10-21T08:22:00.851" v="0"/>
          <ac:spMkLst>
            <pc:docMk/>
            <pc:sldMk cId="4010063240" sldId="375"/>
            <ac:spMk id="23" creationId="{00000000-0000-0000-0000-000000000000}"/>
          </ac:spMkLst>
        </pc:spChg>
        <pc:spChg chg="mod">
          <ac:chgData name="瑛莉菜 羽田" userId="64c7e7a027abc1d1" providerId="LiveId" clId="{D57ABED5-439E-4336-AFD7-F8EBBBEE6FFE}" dt="2024-10-21T08:22:07.162" v="1"/>
          <ac:spMkLst>
            <pc:docMk/>
            <pc:sldMk cId="4010063240" sldId="375"/>
            <ac:spMk id="65" creationId="{00000000-0000-0000-0000-000000000000}"/>
          </ac:spMkLst>
        </pc:spChg>
        <pc:picChg chg="del">
          <ac:chgData name="瑛莉菜 羽田" userId="64c7e7a027abc1d1" providerId="LiveId" clId="{D57ABED5-439E-4336-AFD7-F8EBBBEE6FFE}" dt="2024-10-21T08:24:23.776" v="39" actId="478"/>
          <ac:picMkLst>
            <pc:docMk/>
            <pc:sldMk cId="4010063240" sldId="375"/>
            <ac:picMk id="5" creationId="{D4FE1254-5409-6F3A-0F9B-BC0A25BA1D59}"/>
          </ac:picMkLst>
        </pc:picChg>
        <pc:picChg chg="add mod">
          <ac:chgData name="瑛莉菜 羽田" userId="64c7e7a027abc1d1" providerId="LiveId" clId="{D57ABED5-439E-4336-AFD7-F8EBBBEE6FFE}" dt="2024-10-21T08:24:36.113" v="43" actId="1076"/>
          <ac:picMkLst>
            <pc:docMk/>
            <pc:sldMk cId="4010063240" sldId="375"/>
            <ac:picMk id="6" creationId="{9A4ACDB1-20E8-17B3-2A5D-85B8D85C2B63}"/>
          </ac:picMkLst>
        </pc:picChg>
        <pc:picChg chg="del">
          <ac:chgData name="瑛莉菜 羽田" userId="64c7e7a027abc1d1" providerId="LiveId" clId="{D57ABED5-439E-4336-AFD7-F8EBBBEE6FFE}" dt="2024-10-21T08:24:24.303" v="40" actId="478"/>
          <ac:picMkLst>
            <pc:docMk/>
            <pc:sldMk cId="4010063240" sldId="375"/>
            <ac:picMk id="8" creationId="{AF927E2E-E329-30FE-56E4-369B9C7B717C}"/>
          </ac:picMkLst>
        </pc:picChg>
        <pc:picChg chg="add mod">
          <ac:chgData name="瑛莉菜 羽田" userId="64c7e7a027abc1d1" providerId="LiveId" clId="{D57ABED5-439E-4336-AFD7-F8EBBBEE6FFE}" dt="2024-10-21T08:24:50.709" v="47" actId="1076"/>
          <ac:picMkLst>
            <pc:docMk/>
            <pc:sldMk cId="4010063240" sldId="375"/>
            <ac:picMk id="9" creationId="{B9A21ECC-D56B-1C60-1F23-5BD93E00ADE7}"/>
          </ac:picMkLst>
        </pc:picChg>
      </pc:sldChg>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25FB4B5D-C41E-42BD-BB27-639D5805F3A0}"/>
    <pc:docChg chg="custSel modSld">
      <pc:chgData name="瑛莉菜 羽田" userId="64c7e7a027abc1d1" providerId="LiveId" clId="{25FB4B5D-C41E-42BD-BB27-639D5805F3A0}" dt="2024-11-05T03:11:20.527" v="42" actId="1076"/>
      <pc:docMkLst>
        <pc:docMk/>
      </pc:docMkLst>
      <pc:sldChg chg="addSp delSp modSp mod">
        <pc:chgData name="瑛莉菜 羽田" userId="64c7e7a027abc1d1" providerId="LiveId" clId="{25FB4B5D-C41E-42BD-BB27-639D5805F3A0}" dt="2024-11-05T03:11:20.527" v="42" actId="1076"/>
        <pc:sldMkLst>
          <pc:docMk/>
          <pc:sldMk cId="4010063240" sldId="375"/>
        </pc:sldMkLst>
        <pc:spChg chg="mod">
          <ac:chgData name="瑛莉菜 羽田" userId="64c7e7a027abc1d1" providerId="LiveId" clId="{25FB4B5D-C41E-42BD-BB27-639D5805F3A0}" dt="2024-11-05T03:10:46.480" v="30"/>
          <ac:spMkLst>
            <pc:docMk/>
            <pc:sldMk cId="4010063240" sldId="375"/>
            <ac:spMk id="4" creationId="{4089F0E4-8EB1-65F8-1F8E-DFAE3A950B63}"/>
          </ac:spMkLst>
        </pc:spChg>
        <pc:spChg chg="mod">
          <ac:chgData name="瑛莉菜 羽田" userId="64c7e7a027abc1d1" providerId="LiveId" clId="{25FB4B5D-C41E-42BD-BB27-639D5805F3A0}" dt="2024-11-05T03:10:12.205" v="2" actId="20577"/>
          <ac:spMkLst>
            <pc:docMk/>
            <pc:sldMk cId="4010063240" sldId="375"/>
            <ac:spMk id="14" creationId="{4C1CE79F-7A8C-E943-C2CD-9B9D895545B4}"/>
          </ac:spMkLst>
        </pc:spChg>
        <pc:spChg chg="mod">
          <ac:chgData name="瑛莉菜 羽田" userId="64c7e7a027abc1d1" providerId="LiveId" clId="{25FB4B5D-C41E-42BD-BB27-639D5805F3A0}" dt="2024-11-05T03:10:01.910" v="0"/>
          <ac:spMkLst>
            <pc:docMk/>
            <pc:sldMk cId="4010063240" sldId="375"/>
            <ac:spMk id="23" creationId="{00000000-0000-0000-0000-000000000000}"/>
          </ac:spMkLst>
        </pc:spChg>
        <pc:spChg chg="mod">
          <ac:chgData name="瑛莉菜 羽田" userId="64c7e7a027abc1d1" providerId="LiveId" clId="{25FB4B5D-C41E-42BD-BB27-639D5805F3A0}" dt="2024-11-05T03:10:22.734" v="12"/>
          <ac:spMkLst>
            <pc:docMk/>
            <pc:sldMk cId="4010063240" sldId="375"/>
            <ac:spMk id="65" creationId="{00000000-0000-0000-0000-000000000000}"/>
          </ac:spMkLst>
        </pc:spChg>
        <pc:picChg chg="del">
          <ac:chgData name="瑛莉菜 羽田" userId="64c7e7a027abc1d1" providerId="LiveId" clId="{25FB4B5D-C41E-42BD-BB27-639D5805F3A0}" dt="2024-11-05T03:10:53.200" v="31" actId="478"/>
          <ac:picMkLst>
            <pc:docMk/>
            <pc:sldMk cId="4010063240" sldId="375"/>
            <ac:picMk id="5" creationId="{278EE994-CB4E-930A-93A2-63171FE4EF83}"/>
          </ac:picMkLst>
        </pc:picChg>
        <pc:picChg chg="add mod">
          <ac:chgData name="瑛莉菜 羽田" userId="64c7e7a027abc1d1" providerId="LiveId" clId="{25FB4B5D-C41E-42BD-BB27-639D5805F3A0}" dt="2024-11-05T03:11:05.505" v="37" actId="1076"/>
          <ac:picMkLst>
            <pc:docMk/>
            <pc:sldMk cId="4010063240" sldId="375"/>
            <ac:picMk id="6" creationId="{53013BA1-57F4-425D-4A54-A524A7545DA8}"/>
          </ac:picMkLst>
        </pc:picChg>
        <pc:picChg chg="del">
          <ac:chgData name="瑛莉菜 羽田" userId="64c7e7a027abc1d1" providerId="LiveId" clId="{25FB4B5D-C41E-42BD-BB27-639D5805F3A0}" dt="2024-11-05T03:10:53.908" v="32" actId="478"/>
          <ac:picMkLst>
            <pc:docMk/>
            <pc:sldMk cId="4010063240" sldId="375"/>
            <ac:picMk id="8" creationId="{4802906F-EDFC-2D69-B89A-570212656528}"/>
          </ac:picMkLst>
        </pc:picChg>
        <pc:picChg chg="add mod">
          <ac:chgData name="瑛莉菜 羽田" userId="64c7e7a027abc1d1" providerId="LiveId" clId="{25FB4B5D-C41E-42BD-BB27-639D5805F3A0}" dt="2024-11-05T03:11:20.527" v="42" actId="1076"/>
          <ac:picMkLst>
            <pc:docMk/>
            <pc:sldMk cId="4010063240" sldId="375"/>
            <ac:picMk id="9" creationId="{081FC105-5D5E-EDD3-E8F8-630DFBE46EC9}"/>
          </ac:picMkLst>
        </pc:picChg>
      </pc:sldChg>
    </pc:docChg>
  </pc:docChgLst>
  <pc:docChgLst>
    <pc:chgData name="瑛莉菜 羽田" userId="64c7e7a027abc1d1" providerId="LiveId" clId="{788433F2-C08B-4D28-9D56-0D00499EE778}"/>
    <pc:docChg chg="custSel modSld">
      <pc:chgData name="瑛莉菜 羽田" userId="64c7e7a027abc1d1" providerId="LiveId" clId="{788433F2-C08B-4D28-9D56-0D00499EE778}" dt="2024-11-05T06:40:16.191" v="109" actId="1076"/>
      <pc:docMkLst>
        <pc:docMk/>
      </pc:docMkLst>
      <pc:sldChg chg="addSp delSp modSp mod">
        <pc:chgData name="瑛莉菜 羽田" userId="64c7e7a027abc1d1" providerId="LiveId" clId="{788433F2-C08B-4D28-9D56-0D00499EE778}" dt="2024-11-05T06:40:16.191" v="109" actId="1076"/>
        <pc:sldMkLst>
          <pc:docMk/>
          <pc:sldMk cId="4010063240" sldId="375"/>
        </pc:sldMkLst>
        <pc:spChg chg="mod">
          <ac:chgData name="瑛莉菜 羽田" userId="64c7e7a027abc1d1" providerId="LiveId" clId="{788433F2-C08B-4D28-9D56-0D00499EE778}" dt="2024-11-05T06:38:44.115" v="50" actId="20577"/>
          <ac:spMkLst>
            <pc:docMk/>
            <pc:sldMk cId="4010063240" sldId="375"/>
            <ac:spMk id="4" creationId="{4089F0E4-8EB1-65F8-1F8E-DFAE3A950B63}"/>
          </ac:spMkLst>
        </pc:spChg>
        <pc:spChg chg="mod">
          <ac:chgData name="瑛莉菜 羽田" userId="64c7e7a027abc1d1" providerId="LiveId" clId="{788433F2-C08B-4D28-9D56-0D00499EE778}" dt="2024-11-05T06:39:39.283" v="97" actId="1076"/>
          <ac:spMkLst>
            <pc:docMk/>
            <pc:sldMk cId="4010063240" sldId="375"/>
            <ac:spMk id="14" creationId="{4C1CE79F-7A8C-E943-C2CD-9B9D895545B4}"/>
          </ac:spMkLst>
        </pc:spChg>
        <pc:spChg chg="mod">
          <ac:chgData name="瑛莉菜 羽田" userId="64c7e7a027abc1d1" providerId="LiveId" clId="{788433F2-C08B-4D28-9D56-0D00499EE778}" dt="2024-11-05T06:38:23.010" v="0"/>
          <ac:spMkLst>
            <pc:docMk/>
            <pc:sldMk cId="4010063240" sldId="375"/>
            <ac:spMk id="23" creationId="{00000000-0000-0000-0000-000000000000}"/>
          </ac:spMkLst>
        </pc:spChg>
        <pc:picChg chg="del">
          <ac:chgData name="瑛莉菜 羽田" userId="64c7e7a027abc1d1" providerId="LiveId" clId="{788433F2-C08B-4D28-9D56-0D00499EE778}" dt="2024-11-05T06:39:41.849" v="99" actId="478"/>
          <ac:picMkLst>
            <pc:docMk/>
            <pc:sldMk cId="4010063240" sldId="375"/>
            <ac:picMk id="5" creationId="{7AE23C11-3D50-6E05-0646-1EFC9F4BB028}"/>
          </ac:picMkLst>
        </pc:picChg>
        <pc:picChg chg="add mod">
          <ac:chgData name="瑛莉菜 羽田" userId="64c7e7a027abc1d1" providerId="LiveId" clId="{788433F2-C08B-4D28-9D56-0D00499EE778}" dt="2024-11-05T06:40:12.038" v="106" actId="14100"/>
          <ac:picMkLst>
            <pc:docMk/>
            <pc:sldMk cId="4010063240" sldId="375"/>
            <ac:picMk id="6" creationId="{EDB42C62-09C5-4EDC-7945-3A024A1AF725}"/>
          </ac:picMkLst>
        </pc:picChg>
        <pc:picChg chg="del">
          <ac:chgData name="瑛莉菜 羽田" userId="64c7e7a027abc1d1" providerId="LiveId" clId="{788433F2-C08B-4D28-9D56-0D00499EE778}" dt="2024-11-05T06:39:40.764" v="98" actId="478"/>
          <ac:picMkLst>
            <pc:docMk/>
            <pc:sldMk cId="4010063240" sldId="375"/>
            <ac:picMk id="8" creationId="{43B6E0F9-D02B-E36B-0BAD-20BCA35B4B72}"/>
          </ac:picMkLst>
        </pc:picChg>
        <pc:picChg chg="add mod">
          <ac:chgData name="瑛莉菜 羽田" userId="64c7e7a027abc1d1" providerId="LiveId" clId="{788433F2-C08B-4D28-9D56-0D00499EE778}" dt="2024-11-05T06:40:16.191" v="109" actId="1076"/>
          <ac:picMkLst>
            <pc:docMk/>
            <pc:sldMk cId="4010063240" sldId="375"/>
            <ac:picMk id="9" creationId="{A7E035C8-4D94-EF5B-1457-3A395AE875F5}"/>
          </ac:picMkLst>
        </pc:picChg>
      </pc:sldChg>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0BE22FD5-81D2-4374-B905-4C64A5408819}"/>
    <pc:docChg chg="custSel modSld">
      <pc:chgData name="瑛莉菜 羽田" userId="64c7e7a027abc1d1" providerId="LiveId" clId="{0BE22FD5-81D2-4374-B905-4C64A5408819}" dt="2024-11-05T04:06:08.627" v="29"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12400B96-52C5-4B92-8D5F-AEF2885109A1}"/>
    <pc:docChg chg="custSel modSld">
      <pc:chgData name="瑛莉菜 羽田" userId="64c7e7a027abc1d1" providerId="LiveId" clId="{12400B96-52C5-4B92-8D5F-AEF2885109A1}" dt="2024-10-21T07:42:39.500" v="65" actId="1076"/>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F0CBFA70-4FA4-4894-81CC-0FE9DEF41500}"/>
    <pc:docChg chg="custSel modSld">
      <pc:chgData name="瑛莉菜 羽田" userId="64c7e7a027abc1d1" providerId="LiveId" clId="{F0CBFA70-4FA4-4894-81CC-0FE9DEF41500}" dt="2024-11-05T04:09:44.736" v="21"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5E65BF66-3297-44D4-9B3F-E518B8789EAA}"/>
    <pc:docChg chg="custSel modSld">
      <pc:chgData name="瑛莉菜 羽田" userId="64c7e7a027abc1d1" providerId="LiveId" clId="{5E65BF66-3297-44D4-9B3F-E518B8789EAA}" dt="2024-10-21T08:28:19.305" v="54" actId="1076"/>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B8907E8E-57D6-422A-A7CF-A124806EFAB2}"/>
    <pc:docChg chg="custSel modSld">
      <pc:chgData name="瑛莉菜 羽田" userId="64c7e7a027abc1d1" providerId="LiveId" clId="{B8907E8E-57D6-422A-A7CF-A124806EFAB2}" dt="2024-10-07T09:09:56.867" v="34"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9E309F5B-2148-498D-BEA9-FDF9569CEEEB}"/>
    <pc:docChg chg="custSel modSld">
      <pc:chgData name="瑛莉菜 羽田" userId="64c7e7a027abc1d1" providerId="LiveId" clId="{9E309F5B-2148-498D-BEA9-FDF9569CEEEB}" dt="2024-11-05T04:16:27.269" v="23" actId="1076"/>
      <pc:docMkLst>
        <pc:docMk/>
      </pc:docMkLst>
      <pc:sldChg chg="addSp delSp modSp mod">
        <pc:chgData name="瑛莉菜 羽田" userId="64c7e7a027abc1d1" providerId="LiveId" clId="{9E309F5B-2148-498D-BEA9-FDF9569CEEEB}" dt="2024-11-05T04:16:27.269" v="23" actId="1076"/>
        <pc:sldMkLst>
          <pc:docMk/>
          <pc:sldMk cId="4010063240" sldId="375"/>
        </pc:sldMkLst>
        <pc:spChg chg="mod">
          <ac:chgData name="瑛莉菜 羽田" userId="64c7e7a027abc1d1" providerId="LiveId" clId="{9E309F5B-2148-498D-BEA9-FDF9569CEEEB}" dt="2024-11-05T04:15:41.985" v="11"/>
          <ac:spMkLst>
            <pc:docMk/>
            <pc:sldMk cId="4010063240" sldId="375"/>
            <ac:spMk id="4" creationId="{4089F0E4-8EB1-65F8-1F8E-DFAE3A950B63}"/>
          </ac:spMkLst>
        </pc:spChg>
        <pc:spChg chg="mod">
          <ac:chgData name="瑛莉菜 羽田" userId="64c7e7a027abc1d1" providerId="LiveId" clId="{9E309F5B-2148-498D-BEA9-FDF9569CEEEB}" dt="2024-11-05T04:16:01.099" v="14" actId="1076"/>
          <ac:spMkLst>
            <pc:docMk/>
            <pc:sldMk cId="4010063240" sldId="375"/>
            <ac:spMk id="14" creationId="{4C1CE79F-7A8C-E943-C2CD-9B9D895545B4}"/>
          </ac:spMkLst>
        </pc:spChg>
        <pc:spChg chg="mod">
          <ac:chgData name="瑛莉菜 羽田" userId="64c7e7a027abc1d1" providerId="LiveId" clId="{9E309F5B-2148-498D-BEA9-FDF9569CEEEB}" dt="2024-11-05T04:15:20.058" v="0"/>
          <ac:spMkLst>
            <pc:docMk/>
            <pc:sldMk cId="4010063240" sldId="375"/>
            <ac:spMk id="23" creationId="{00000000-0000-0000-0000-000000000000}"/>
          </ac:spMkLst>
        </pc:spChg>
        <pc:spChg chg="mod">
          <ac:chgData name="瑛莉菜 羽田" userId="64c7e7a027abc1d1" providerId="LiveId" clId="{9E309F5B-2148-498D-BEA9-FDF9569CEEEB}" dt="2024-11-05T04:15:31.771" v="10"/>
          <ac:spMkLst>
            <pc:docMk/>
            <pc:sldMk cId="4010063240" sldId="375"/>
            <ac:spMk id="65" creationId="{00000000-0000-0000-0000-000000000000}"/>
          </ac:spMkLst>
        </pc:spChg>
        <pc:picChg chg="del">
          <ac:chgData name="瑛莉菜 羽田" userId="64c7e7a027abc1d1" providerId="LiveId" clId="{9E309F5B-2148-498D-BEA9-FDF9569CEEEB}" dt="2024-11-05T04:16:03.380" v="16" actId="478"/>
          <ac:picMkLst>
            <pc:docMk/>
            <pc:sldMk cId="4010063240" sldId="375"/>
            <ac:picMk id="5" creationId="{ACA47B3D-8C17-BA49-85F6-4C95AF1B6DDA}"/>
          </ac:picMkLst>
        </pc:picChg>
        <pc:picChg chg="add mod">
          <ac:chgData name="瑛莉菜 羽田" userId="64c7e7a027abc1d1" providerId="LiveId" clId="{9E309F5B-2148-498D-BEA9-FDF9569CEEEB}" dt="2024-11-05T04:16:16.240" v="20" actId="14100"/>
          <ac:picMkLst>
            <pc:docMk/>
            <pc:sldMk cId="4010063240" sldId="375"/>
            <ac:picMk id="6" creationId="{967F45D1-D2C4-7B3B-C003-51C7FAB18A86}"/>
          </ac:picMkLst>
        </pc:picChg>
        <pc:picChg chg="del">
          <ac:chgData name="瑛莉菜 羽田" userId="64c7e7a027abc1d1" providerId="LiveId" clId="{9E309F5B-2148-498D-BEA9-FDF9569CEEEB}" dt="2024-11-05T04:16:02.876" v="15" actId="478"/>
          <ac:picMkLst>
            <pc:docMk/>
            <pc:sldMk cId="4010063240" sldId="375"/>
            <ac:picMk id="8" creationId="{80217A64-8763-4C9A-5514-E05DA1223587}"/>
          </ac:picMkLst>
        </pc:picChg>
        <pc:picChg chg="add mod">
          <ac:chgData name="瑛莉菜 羽田" userId="64c7e7a027abc1d1" providerId="LiveId" clId="{9E309F5B-2148-498D-BEA9-FDF9569CEEEB}" dt="2024-11-05T04:16:27.269" v="23" actId="1076"/>
          <ac:picMkLst>
            <pc:docMk/>
            <pc:sldMk cId="4010063240" sldId="375"/>
            <ac:picMk id="9" creationId="{CC9FBEF5-E1D3-EA67-EACA-25714F34DE82}"/>
          </ac:picMkLst>
        </pc:picChg>
      </pc:sldChg>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4CC070C8-9F88-4E60-B401-0B29BD015647}"/>
    <pc:docChg chg="custSel modSld">
      <pc:chgData name="瑛莉菜 羽田" userId="64c7e7a027abc1d1" providerId="LiveId" clId="{4CC070C8-9F88-4E60-B401-0B29BD015647}" dt="2024-10-07T08:56:00.589" v="46"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58:35.711" v="39"/>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A483A22E-458B-494D-9113-288B7CEA823B}"/>
    <pc:docChg chg="custSel modSld">
      <pc:chgData name="瑛莉菜 羽田" userId="64c7e7a027abc1d1" providerId="LiveId" clId="{A483A22E-458B-494D-9113-288B7CEA823B}" dt="2024-10-07T09:05:19.932" v="44"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EE2B3669-744B-4A1B-963D-356BC5A6092F}"/>
    <pc:docChg chg="custSel modSld">
      <pc:chgData name="瑛莉菜 羽田" userId="64c7e7a027abc1d1" providerId="LiveId" clId="{EE2B3669-744B-4A1B-963D-356BC5A6092F}" dt="2024-10-21T05:16:00.708" v="13" actId="1076"/>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92548E3F-C3CF-4E4B-A34E-3164AB18902E}"/>
    <pc:docChg chg="custSel modSld">
      <pc:chgData name="瑛莉菜 羽田" userId="64c7e7a027abc1d1" providerId="LiveId" clId="{92548E3F-C3CF-4E4B-A34E-3164AB18902E}" dt="2024-11-05T04:02:26.689" v="1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docChg>
  </pc:docChgLst>
  <pc:docChgLst>
    <pc:chgData name="瑛莉菜 羽田" userId="64c7e7a027abc1d1" providerId="LiveId" clId="{0C22E536-348B-44EC-AD3F-1179146ABD59}"/>
    <pc:docChg chg="custSel modSld">
      <pc:chgData name="瑛莉菜 羽田" userId="64c7e7a027abc1d1" providerId="LiveId" clId="{0C22E536-348B-44EC-AD3F-1179146ABD59}" dt="2024-10-21T02:42:58.051" v="133" actId="20577"/>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F15D61F9-AB3B-44F9-9660-85E58C074531}"/>
    <pc:docChg chg="custSel modSld">
      <pc:chgData name="瑛莉菜 羽田" userId="64c7e7a027abc1d1" providerId="LiveId" clId="{F15D61F9-AB3B-44F9-9660-85E58C074531}" dt="2024-10-21T07:51:57.982" v="59"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BFA06E62-7C9A-4EED-91F8-C306997E5917}"/>
    <pc:docChg chg="custSel modSld">
      <pc:chgData name="瑛莉菜 羽田" userId="64c7e7a027abc1d1" providerId="LiveId" clId="{BFA06E62-7C9A-4EED-91F8-C306997E5917}" dt="2024-10-07T09:07:12.923" v="18" actId="1076"/>
      <pc:docMkLst>
        <pc:docMk/>
      </pc:docMkLst>
    </pc:docChg>
  </pc:docChgLst>
  <pc:docChgLst>
    <pc:chgData name="瑛莉菜 羽田" userId="64c7e7a027abc1d1" providerId="LiveId" clId="{C69700E6-B145-445A-BAB5-02D80A2C9D5F}"/>
    <pc:docChg chg="custSel modSld">
      <pc:chgData name="瑛莉菜 羽田" userId="64c7e7a027abc1d1" providerId="LiveId" clId="{C69700E6-B145-445A-BAB5-02D80A2C9D5F}" dt="2024-10-21T04:47:00.328" v="25"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8FAA4852-4404-454F-BF9F-A5BF6DBC3589}"/>
    <pc:docChg chg="undo custSel modSld">
      <pc:chgData name="瑛莉菜 羽田" userId="64c7e7a027abc1d1" providerId="LiveId" clId="{8FAA4852-4404-454F-BF9F-A5BF6DBC3589}" dt="2024-10-21T08:01:09.440" v="39"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D6F4154A-DFD5-4828-B4D5-B73487AC6816}"/>
    <pc:docChg chg="custSel modSld">
      <pc:chgData name="瑛莉菜 羽田" userId="64c7e7a027abc1d1" providerId="LiveId" clId="{D6F4154A-DFD5-4828-B4D5-B73487AC6816}" dt="2024-11-05T04:00:51.242" v="32" actId="14100"/>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22D5FE20-9CBA-4CAE-AB2E-760287AF2662}"/>
    <pc:docChg chg="custSel modSld">
      <pc:chgData name="瑛莉菜 羽田" userId="64c7e7a027abc1d1" providerId="LiveId" clId="{22D5FE20-9CBA-4CAE-AB2E-760287AF2662}" dt="2024-11-05T03:42:56.384" v="36"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4A31CB7F-7977-480F-9CB7-9F954DE6AD4F}"/>
    <pc:docChg chg="custSel modSld">
      <pc:chgData name="瑛莉菜 羽田" userId="64c7e7a027abc1d1" providerId="LiveId" clId="{4A31CB7F-7977-480F-9CB7-9F954DE6AD4F}" dt="2024-10-07T08:46:46.923" v="23" actId="1076"/>
      <pc:docMkLst>
        <pc:docMk/>
      </pc:docMkLst>
    </pc:docChg>
  </pc:docChgLst>
  <pc:docChgLst>
    <pc:chgData name="瑛莉菜 羽田" userId="64c7e7a027abc1d1" providerId="LiveId" clId="{AFEF471E-CABD-44F7-BD8E-D10C8599CF20}"/>
    <pc:docChg chg="custSel modSld">
      <pc:chgData name="瑛莉菜 羽田" userId="64c7e7a027abc1d1" providerId="LiveId" clId="{AFEF471E-CABD-44F7-BD8E-D10C8599CF20}" dt="2024-11-05T04:18:20.895" v="41"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FD72237-C034-4218-9606-DCF913B9C742}"/>
    <pc:docChg chg="custSel modSld">
      <pc:chgData name="瑛莉菜 羽田" userId="64c7e7a027abc1d1" providerId="LiveId" clId="{FFD72237-C034-4218-9606-DCF913B9C742}" dt="2024-10-07T09:00:33.187" v="52"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DD2C5032-5D0D-4328-A756-FD4C0478136D}"/>
    <pc:docChg chg="custSel modSld">
      <pc:chgData name="瑛莉菜 羽田" userId="64c7e7a027abc1d1" providerId="LiveId" clId="{DD2C5032-5D0D-4328-A756-FD4C0478136D}" dt="2024-11-05T06:30:29.479" v="49"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F2885D0C-3BEF-4249-9B13-46DFE6DDCAC4}"/>
    <pc:docChg chg="custSel modSld">
      <pc:chgData name="瑛莉菜 羽田" userId="64c7e7a027abc1d1" providerId="LiveId" clId="{F2885D0C-3BEF-4249-9B13-46DFE6DDCAC4}" dt="2024-10-21T07:54:55.558" v="62" actId="1076"/>
      <pc:docMkLst>
        <pc:docMk/>
      </pc:docMkLst>
      <pc:sldChg chg="addSp delSp modSp mod">
        <pc:chgData name="瑛莉菜 羽田" userId="64c7e7a027abc1d1" providerId="LiveId" clId="{F2885D0C-3BEF-4249-9B13-46DFE6DDCAC4}" dt="2024-10-21T07:54:55.558" v="62" actId="1076"/>
        <pc:sldMkLst>
          <pc:docMk/>
          <pc:sldMk cId="4010063240" sldId="375"/>
        </pc:sldMkLst>
        <pc:spChg chg="mod">
          <ac:chgData name="瑛莉菜 羽田" userId="64c7e7a027abc1d1" providerId="LiveId" clId="{F2885D0C-3BEF-4249-9B13-46DFE6DDCAC4}" dt="2024-10-21T07:53:48.068" v="29"/>
          <ac:spMkLst>
            <pc:docMk/>
            <pc:sldMk cId="4010063240" sldId="375"/>
            <ac:spMk id="4" creationId="{4089F0E4-8EB1-65F8-1F8E-DFAE3A950B63}"/>
          </ac:spMkLst>
        </pc:spChg>
        <pc:spChg chg="mod">
          <ac:chgData name="瑛莉菜 羽田" userId="64c7e7a027abc1d1" providerId="LiveId" clId="{F2885D0C-3BEF-4249-9B13-46DFE6DDCAC4}" dt="2024-10-21T07:54:25.027" v="51" actId="1076"/>
          <ac:spMkLst>
            <pc:docMk/>
            <pc:sldMk cId="4010063240" sldId="375"/>
            <ac:spMk id="14" creationId="{4C1CE79F-7A8C-E943-C2CD-9B9D895545B4}"/>
          </ac:spMkLst>
        </pc:spChg>
        <pc:spChg chg="mod">
          <ac:chgData name="瑛莉菜 羽田" userId="64c7e7a027abc1d1" providerId="LiveId" clId="{F2885D0C-3BEF-4249-9B13-46DFE6DDCAC4}" dt="2024-10-21T07:53:08.264" v="16" actId="20577"/>
          <ac:spMkLst>
            <pc:docMk/>
            <pc:sldMk cId="4010063240" sldId="375"/>
            <ac:spMk id="23" creationId="{00000000-0000-0000-0000-000000000000}"/>
          </ac:spMkLst>
        </pc:spChg>
        <pc:spChg chg="mod">
          <ac:chgData name="瑛莉菜 羽田" userId="64c7e7a027abc1d1" providerId="LiveId" clId="{F2885D0C-3BEF-4249-9B13-46DFE6DDCAC4}" dt="2024-10-21T07:53:17.702" v="26"/>
          <ac:spMkLst>
            <pc:docMk/>
            <pc:sldMk cId="4010063240" sldId="375"/>
            <ac:spMk id="65" creationId="{00000000-0000-0000-0000-000000000000}"/>
          </ac:spMkLst>
        </pc:spChg>
        <pc:picChg chg="add mod">
          <ac:chgData name="瑛莉菜 羽田" userId="64c7e7a027abc1d1" providerId="LiveId" clId="{F2885D0C-3BEF-4249-9B13-46DFE6DDCAC4}" dt="2024-10-21T07:54:37.547" v="57" actId="14100"/>
          <ac:picMkLst>
            <pc:docMk/>
            <pc:sldMk cId="4010063240" sldId="375"/>
            <ac:picMk id="5" creationId="{5E941EFB-45AA-696E-5E6A-04570C2FAA21}"/>
          </ac:picMkLst>
        </pc:picChg>
        <pc:picChg chg="del">
          <ac:chgData name="瑛莉菜 羽田" userId="64c7e7a027abc1d1" providerId="LiveId" clId="{F2885D0C-3BEF-4249-9B13-46DFE6DDCAC4}" dt="2024-10-21T07:54:26.504" v="52" actId="478"/>
          <ac:picMkLst>
            <pc:docMk/>
            <pc:sldMk cId="4010063240" sldId="375"/>
            <ac:picMk id="6" creationId="{E4C5A672-8C08-7C67-3566-B49803D2369D}"/>
          </ac:picMkLst>
        </pc:picChg>
        <pc:picChg chg="add mod">
          <ac:chgData name="瑛莉菜 羽田" userId="64c7e7a027abc1d1" providerId="LiveId" clId="{F2885D0C-3BEF-4249-9B13-46DFE6DDCAC4}" dt="2024-10-21T07:54:55.558" v="62" actId="1076"/>
          <ac:picMkLst>
            <pc:docMk/>
            <pc:sldMk cId="4010063240" sldId="375"/>
            <ac:picMk id="8" creationId="{ED66FC98-2208-6957-21D0-E610E466AC95}"/>
          </ac:picMkLst>
        </pc:picChg>
        <pc:picChg chg="del">
          <ac:chgData name="瑛莉菜 羽田" userId="64c7e7a027abc1d1" providerId="LiveId" clId="{F2885D0C-3BEF-4249-9B13-46DFE6DDCAC4}" dt="2024-10-21T07:54:26.929" v="53" actId="478"/>
          <ac:picMkLst>
            <pc:docMk/>
            <pc:sldMk cId="4010063240" sldId="375"/>
            <ac:picMk id="9" creationId="{5E8B1017-D915-E9BB-2E81-54C4D555F969}"/>
          </ac:picMkLst>
        </pc:picChg>
      </pc:sldChg>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98B543F0-FB8F-4F6B-A41C-95CAC52D1998}"/>
    <pc:docChg chg="custSel modSld">
      <pc:chgData name="瑛莉菜 羽田" userId="64c7e7a027abc1d1" providerId="LiveId" clId="{98B543F0-FB8F-4F6B-A41C-95CAC52D1998}" dt="2024-11-05T03:09:21.447" v="43" actId="1076"/>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593DEA5E-7251-4045-8B91-8DFCD22E85F6}"/>
    <pc:docChg chg="custSel modSld">
      <pc:chgData name="瑛莉菜 羽田" userId="64c7e7a027abc1d1" providerId="LiveId" clId="{593DEA5E-7251-4045-8B91-8DFCD22E85F6}" dt="2024-10-21T07:08:26.723" v="16"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DC673D06-51D7-4811-BE21-CB59990B32EE}"/>
    <pc:docChg chg="undo custSel modSld">
      <pc:chgData name="瑛莉菜 羽田" userId="64c7e7a027abc1d1" providerId="LiveId" clId="{DC673D06-51D7-4811-BE21-CB59990B32EE}" dt="2024-10-21T04:27:40.321" v="34" actId="1076"/>
      <pc:docMkLst>
        <pc:docMk/>
      </pc:docMkLst>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8CCC2B43-C2AE-46A5-85FF-8404D9D4181B}"/>
    <pc:docChg chg="custSel modSld">
      <pc:chgData name="瑛莉菜 羽田" userId="64c7e7a027abc1d1" providerId="LiveId" clId="{8CCC2B43-C2AE-46A5-85FF-8404D9D4181B}" dt="2024-10-21T04:29:34.922" v="16" actId="1076"/>
      <pc:docMkLst>
        <pc:docMk/>
      </pc:docMkLst>
    </pc:docChg>
  </pc:docChgLst>
  <pc:docChgLst>
    <pc:chgData name="瑛莉菜 羽田" userId="64c7e7a027abc1d1" providerId="LiveId" clId="{701BF944-4AA1-49BA-8278-2AA3DC685EC8}"/>
    <pc:docChg chg="custSel modSld">
      <pc:chgData name="瑛莉菜 羽田" userId="64c7e7a027abc1d1" providerId="LiveId" clId="{701BF944-4AA1-49BA-8278-2AA3DC685EC8}" dt="2024-10-21T03:29:26.078" v="32" actId="1076"/>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9C2FD1D1-B183-4291-B0EF-F10A137D7FE1}"/>
    <pc:docChg chg="custSel modSld">
      <pc:chgData name="瑛莉菜 羽田" userId="64c7e7a027abc1d1" providerId="LiveId" clId="{9C2FD1D1-B183-4291-B0EF-F10A137D7FE1}" dt="2024-10-21T08:45:00.045" v="23"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E0E80C51-EC79-40FE-8E2A-954C439079E7}"/>
    <pc:docChg chg="custSel modSld">
      <pc:chgData name="瑛莉菜 羽田" userId="64c7e7a027abc1d1" providerId="LiveId" clId="{E0E80C51-EC79-40FE-8E2A-954C439079E7}" dt="2024-11-05T04:04:08.881" v="11" actId="14100"/>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492A1D4E-7F41-4469-9634-B0C9BE2180A5}"/>
    <pc:docChg chg="custSel modSld">
      <pc:chgData name="瑛莉菜 羽田" userId="64c7e7a027abc1d1" providerId="LiveId" clId="{492A1D4E-7F41-4469-9634-B0C9BE2180A5}" dt="2024-10-07T09:08:31.511" v="12" actId="14100"/>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DEA5547C-1D37-4D7D-BD7F-CE9B94894773}"/>
    <pc:docChg chg="custSel modSld">
      <pc:chgData name="瑛莉菜 羽田" userId="64c7e7a027abc1d1" providerId="LiveId" clId="{DEA5547C-1D37-4D7D-BD7F-CE9B94894773}" dt="2024-10-21T07:44:45.854" v="13" actId="14100"/>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3634D59F-8BC6-4306-A3EA-16B0D63DD722}"/>
    <pc:docChg chg="custSel modSld">
      <pc:chgData name="瑛莉菜 羽田" userId="64c7e7a027abc1d1" providerId="LiveId" clId="{3634D59F-8BC6-4306-A3EA-16B0D63DD722}" dt="2024-10-07T08:58:45.870" v="48" actId="1076"/>
      <pc:docMkLst>
        <pc:docMk/>
      </pc:docMkLst>
    </pc:docChg>
  </pc:docChgLst>
  <pc:docChgLst>
    <pc:chgData name="瑛莉菜 羽田" userId="64c7e7a027abc1d1" providerId="LiveId" clId="{B3FB0105-1F87-4F8D-84A7-C542A41F1F9B}"/>
    <pc:docChg chg="undo custSel modSld">
      <pc:chgData name="瑛莉菜 羽田" userId="64c7e7a027abc1d1" providerId="LiveId" clId="{B3FB0105-1F87-4F8D-84A7-C542A41F1F9B}" dt="2024-11-05T02:50:58.096" v="30"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186080DA-07B9-4150-BB9E-28E4148E7E9A}"/>
    <pc:docChg chg="custSel modSld">
      <pc:chgData name="瑛莉菜 羽田" userId="64c7e7a027abc1d1" providerId="LiveId" clId="{186080DA-07B9-4150-BB9E-28E4148E7E9A}" dt="2024-11-05T03:58:16.669" v="12"/>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087EB924-A11A-4C64-AC54-2B288F9256CB}"/>
    <pc:docChg chg="undo custSel modSld">
      <pc:chgData name="瑛莉菜 羽田" userId="64c7e7a027abc1d1" providerId="LiveId" clId="{087EB924-A11A-4C64-AC54-2B288F9256CB}" dt="2024-11-05T06:27:41.448" v="64" actId="14100"/>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21A2B90C-8250-4D39-A66D-8B6321F2DD2E}"/>
    <pc:docChg chg="custSel modSld">
      <pc:chgData name="瑛莉菜 羽田" userId="64c7e7a027abc1d1" providerId="LiveId" clId="{21A2B90C-8250-4D39-A66D-8B6321F2DD2E}" dt="2024-10-21T03:41:53.508" v="54"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AD970391-2272-434B-93B3-C557BFD9632B}"/>
    <pc:docChg chg="undo custSel modSld">
      <pc:chgData name="瑛莉菜 羽田" userId="64c7e7a027abc1d1" providerId="LiveId" clId="{AD970391-2272-434B-93B3-C557BFD9632B}" dt="2024-10-21T02:47:27.389" v="80"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docChg>
  </pc:docChgLst>
  <pc:docChgLst>
    <pc:chgData name="瑛莉菜 羽田" userId="64c7e7a027abc1d1" providerId="LiveId" clId="{64C0E99D-1AE0-4116-9A16-CCDDD21265F7}"/>
    <pc:docChg chg="custSel modSld">
      <pc:chgData name="瑛莉菜 羽田" userId="64c7e7a027abc1d1" providerId="LiveId" clId="{64C0E99D-1AE0-4116-9A16-CCDDD21265F7}" dt="2024-11-05T04:07:58.078" v="30"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DBA6F09A-07EB-41B8-A0EA-9D8CA20567DE}"/>
    <pc:docChg chg="undo custSel modSld">
      <pc:chgData name="瑛莉菜 羽田" userId="64c7e7a027abc1d1" providerId="LiveId" clId="{DBA6F09A-07EB-41B8-A0EA-9D8CA20567DE}" dt="2024-10-21T04:45:27.808" v="39" actId="1076"/>
      <pc:docMkLst>
        <pc:docMk/>
      </pc:docMkLst>
      <pc:sldChg chg="addSp delSp modSp mod">
        <pc:chgData name="瑛莉菜 羽田" userId="64c7e7a027abc1d1" providerId="LiveId" clId="{DBA6F09A-07EB-41B8-A0EA-9D8CA20567DE}" dt="2024-10-21T04:45:27.808" v="39" actId="1076"/>
        <pc:sldMkLst>
          <pc:docMk/>
          <pc:sldMk cId="4010063240" sldId="375"/>
        </pc:sldMkLst>
        <pc:spChg chg="mod">
          <ac:chgData name="瑛莉菜 羽田" userId="64c7e7a027abc1d1" providerId="LiveId" clId="{DBA6F09A-07EB-41B8-A0EA-9D8CA20567DE}" dt="2024-10-21T04:42:58.965" v="29" actId="108"/>
          <ac:spMkLst>
            <pc:docMk/>
            <pc:sldMk cId="4010063240" sldId="375"/>
            <ac:spMk id="4" creationId="{4089F0E4-8EB1-65F8-1F8E-DFAE3A950B63}"/>
          </ac:spMkLst>
        </pc:spChg>
        <pc:spChg chg="mod">
          <ac:chgData name="瑛莉菜 羽田" userId="64c7e7a027abc1d1" providerId="LiveId" clId="{DBA6F09A-07EB-41B8-A0EA-9D8CA20567DE}" dt="2024-10-21T04:30:29.958" v="0"/>
          <ac:spMkLst>
            <pc:docMk/>
            <pc:sldMk cId="4010063240" sldId="375"/>
            <ac:spMk id="23" creationId="{00000000-0000-0000-0000-000000000000}"/>
          </ac:spMkLst>
        </pc:spChg>
        <pc:spChg chg="mod">
          <ac:chgData name="瑛莉菜 羽田" userId="64c7e7a027abc1d1" providerId="LiveId" clId="{DBA6F09A-07EB-41B8-A0EA-9D8CA20567DE}" dt="2024-10-21T04:35:38.104" v="23"/>
          <ac:spMkLst>
            <pc:docMk/>
            <pc:sldMk cId="4010063240" sldId="375"/>
            <ac:spMk id="65" creationId="{00000000-0000-0000-0000-000000000000}"/>
          </ac:spMkLst>
        </pc:spChg>
        <pc:picChg chg="del">
          <ac:chgData name="瑛莉菜 羽田" userId="64c7e7a027abc1d1" providerId="LiveId" clId="{DBA6F09A-07EB-41B8-A0EA-9D8CA20567DE}" dt="2024-10-21T04:45:01.330" v="30" actId="478"/>
          <ac:picMkLst>
            <pc:docMk/>
            <pc:sldMk cId="4010063240" sldId="375"/>
            <ac:picMk id="5" creationId="{3448A924-7A47-9587-9305-82944F4B27AE}"/>
          </ac:picMkLst>
        </pc:picChg>
        <pc:picChg chg="add mod">
          <ac:chgData name="瑛莉菜 羽田" userId="64c7e7a027abc1d1" providerId="LiveId" clId="{DBA6F09A-07EB-41B8-A0EA-9D8CA20567DE}" dt="2024-10-21T04:45:14.846" v="36" actId="1076"/>
          <ac:picMkLst>
            <pc:docMk/>
            <pc:sldMk cId="4010063240" sldId="375"/>
            <ac:picMk id="6" creationId="{79AF3E80-B356-A4D8-CD77-93D1AD056527}"/>
          </ac:picMkLst>
        </pc:picChg>
        <pc:picChg chg="del">
          <ac:chgData name="瑛莉菜 羽田" userId="64c7e7a027abc1d1" providerId="LiveId" clId="{DBA6F09A-07EB-41B8-A0EA-9D8CA20567DE}" dt="2024-10-21T04:45:01.961" v="31" actId="478"/>
          <ac:picMkLst>
            <pc:docMk/>
            <pc:sldMk cId="4010063240" sldId="375"/>
            <ac:picMk id="8" creationId="{05DFEF78-4C22-4BED-95E6-3B047FBF181B}"/>
          </ac:picMkLst>
        </pc:picChg>
        <pc:picChg chg="add mod">
          <ac:chgData name="瑛莉菜 羽田" userId="64c7e7a027abc1d1" providerId="LiveId" clId="{DBA6F09A-07EB-41B8-A0EA-9D8CA20567DE}" dt="2024-10-21T04:45:27.808" v="39" actId="1076"/>
          <ac:picMkLst>
            <pc:docMk/>
            <pc:sldMk cId="4010063240" sldId="375"/>
            <ac:picMk id="9" creationId="{E9275823-64AF-9D5F-C0A6-DB75F7DBCB07}"/>
          </ac:picMkLst>
        </pc:picChg>
      </pc:sldChg>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084593D7-791B-4DA7-B712-FFF25C74886D}"/>
    <pc:docChg chg="custSel modSld">
      <pc:chgData name="瑛莉菜 羽田" userId="64c7e7a027abc1d1" providerId="LiveId" clId="{084593D7-791B-4DA7-B712-FFF25C74886D}" dt="2024-10-21T08:29:43.561" v="16" actId="14100"/>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2A5196E9-4590-4D25-BF10-726C7C96F87E}"/>
    <pc:docChg chg="custSel modSld">
      <pc:chgData name="瑛莉菜 羽田" userId="64c7e7a027abc1d1" providerId="LiveId" clId="{2A5196E9-4590-4D25-BF10-726C7C96F87E}" dt="2024-10-21T03:57:53.975" v="22" actId="1076"/>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43DC86B1-8526-474A-960F-19F36B71C805}"/>
    <pc:docChg chg="custSel modSld">
      <pc:chgData name="瑛莉菜 羽田" userId="64c7e7a027abc1d1" providerId="LiveId" clId="{43DC86B1-8526-474A-960F-19F36B71C805}" dt="2024-11-05T03:00:32.439" v="44"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A8E37199-63EE-4CCB-AD1C-5BA30A43157A}"/>
    <pc:docChg chg="custSel modSld">
      <pc:chgData name="瑛莉菜 羽田" userId="64c7e7a027abc1d1" providerId="LiveId" clId="{A8E37199-63EE-4CCB-AD1C-5BA30A43157A}" dt="2024-10-21T03:38:21.952" v="21" actId="14100"/>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30134796-6E77-4AE5-A1F8-0DF3B0E937CA}"/>
    <pc:docChg chg="custSel modSld">
      <pc:chgData name="瑛莉菜 羽田" userId="64c7e7a027abc1d1" providerId="LiveId" clId="{30134796-6E77-4AE5-A1F8-0DF3B0E937CA}" dt="2024-11-05T03:56:27.903" v="16"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dirty="0">
                <a:solidFill>
                  <a:srgbClr val="333333"/>
                </a:solidFill>
                <a:effectLst/>
                <a:latin typeface="Meiryo" panose="020B0604030504040204" pitchFamily="50" charset="-128"/>
                <a:ea typeface="Meiryo" panose="020B0604030504040204" pitchFamily="50" charset="-128"/>
              </a:rPr>
              <a:t>厚手コットンミニサコッシュ</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H225×W170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241707" y="5929413"/>
            <a:ext cx="6057474" cy="553998"/>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表面のオープンポケット、裏面のかぶせポケットと、</a:t>
            </a:r>
            <a:r>
              <a:rPr lang="en-US" altLang="ja-JP" sz="1000" b="0" i="0" dirty="0">
                <a:solidFill>
                  <a:srgbClr val="333333"/>
                </a:solidFill>
                <a:effectLst/>
                <a:latin typeface="Meiryo" panose="020B0604030504040204" pitchFamily="50" charset="-128"/>
                <a:ea typeface="Meiryo" panose="020B0604030504040204" pitchFamily="50" charset="-128"/>
              </a:rPr>
              <a:t>2</a:t>
            </a:r>
            <a:r>
              <a:rPr lang="ja-JP" altLang="en-US" sz="1000" b="0" i="0" dirty="0">
                <a:solidFill>
                  <a:srgbClr val="333333"/>
                </a:solidFill>
                <a:effectLst/>
                <a:latin typeface="Meiryo" panose="020B0604030504040204" pitchFamily="50" charset="-128"/>
                <a:ea typeface="Meiryo" panose="020B0604030504040204" pitchFamily="50" charset="-128"/>
              </a:rPr>
              <a:t>つのポケットの付いた</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使い勝手のよさが魅力です。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低価格帯のため、予算を押さえながらもトレンド感のあるアイテムを作りたい場合にもオススメです。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240057" y="6555658"/>
            <a:ext cx="4298519" cy="1415772"/>
          </a:xfrm>
          <a:prstGeom prst="rect">
            <a:avLst/>
          </a:prstGeom>
          <a:noFill/>
        </p:spPr>
        <p:txBody>
          <a:bodyPr wrap="square">
            <a:spAutoFit/>
          </a:bodyPr>
          <a:lstStyle/>
          <a:p>
            <a:pPr algn="l">
              <a:spcAft>
                <a:spcPts val="1500"/>
              </a:spcAft>
            </a:pPr>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シルク・パッド印刷範囲：表／</a:t>
            </a:r>
            <a:r>
              <a:rPr lang="en-US" altLang="ja-JP" sz="1050" b="0" i="0" dirty="0">
                <a:solidFill>
                  <a:srgbClr val="333333"/>
                </a:solidFill>
                <a:effectLst/>
                <a:latin typeface="Meiryo" panose="020B0604030504040204" pitchFamily="50" charset="-128"/>
                <a:ea typeface="Meiryo" panose="020B0604030504040204" pitchFamily="50" charset="-128"/>
              </a:rPr>
              <a:t>W90×H115</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　　　　　　　　　</a:t>
            </a:r>
            <a:r>
              <a:rPr lang="en-US" altLang="ja-JP" sz="1050" b="0" i="0" dirty="0">
                <a:solidFill>
                  <a:srgbClr val="333333"/>
                </a:solidFill>
                <a:effectLst/>
                <a:latin typeface="Meiryo" panose="020B0604030504040204" pitchFamily="50" charset="-128"/>
                <a:ea typeface="Meiryo" panose="020B0604030504040204" pitchFamily="50" charset="-128"/>
              </a:rPr>
              <a:t>			</a:t>
            </a:r>
            <a:r>
              <a:rPr lang="ja-JP" altLang="en-US" sz="1050" dirty="0">
                <a:solidFill>
                  <a:srgbClr val="333333"/>
                </a:solidFill>
                <a:latin typeface="Meiryo" panose="020B0604030504040204" pitchFamily="50" charset="-128"/>
                <a:ea typeface="Meiryo" panose="020B0604030504040204" pitchFamily="50" charset="-128"/>
              </a:rPr>
              <a:t>  </a:t>
            </a:r>
            <a:r>
              <a:rPr lang="ja-JP" altLang="en-US" sz="1050" b="0" i="0" dirty="0">
                <a:solidFill>
                  <a:srgbClr val="333333"/>
                </a:solidFill>
                <a:effectLst/>
                <a:latin typeface="Meiryo" panose="020B0604030504040204" pitchFamily="50" charset="-128"/>
                <a:ea typeface="Meiryo" panose="020B0604030504040204" pitchFamily="50" charset="-128"/>
              </a:rPr>
              <a:t>裏／</a:t>
            </a:r>
            <a:r>
              <a:rPr lang="en-US" altLang="ja-JP" sz="1050" b="0" i="0" dirty="0">
                <a:solidFill>
                  <a:srgbClr val="333333"/>
                </a:solidFill>
                <a:effectLst/>
                <a:latin typeface="Meiryo" panose="020B0604030504040204" pitchFamily="50" charset="-128"/>
                <a:ea typeface="Meiryo" panose="020B0604030504040204" pitchFamily="50" charset="-128"/>
              </a:rPr>
              <a:t>W90×H100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en-US" altLang="ja-JP" sz="1050" dirty="0"/>
            </a:br>
            <a:r>
              <a:rPr lang="ja-JP" altLang="en-US" sz="1050" b="0" i="0" dirty="0">
                <a:solidFill>
                  <a:srgbClr val="333333"/>
                </a:solidFill>
                <a:effectLst/>
                <a:latin typeface="Meiryo" panose="020B0604030504040204" pitchFamily="50" charset="-128"/>
                <a:ea typeface="Meiryo" panose="020B0604030504040204" pitchFamily="50" charset="-128"/>
              </a:rPr>
              <a:t>熱転写印刷範囲：</a:t>
            </a:r>
            <a:r>
              <a:rPr lang="en-US" altLang="ja-JP" sz="1050" b="0" i="0" dirty="0">
                <a:solidFill>
                  <a:srgbClr val="333333"/>
                </a:solidFill>
                <a:effectLst/>
                <a:latin typeface="Meiryo" panose="020B0604030504040204" pitchFamily="50" charset="-128"/>
                <a:ea typeface="Meiryo" panose="020B0604030504040204" pitchFamily="50" charset="-128"/>
              </a:rPr>
              <a:t>S</a:t>
            </a:r>
            <a:r>
              <a:rPr lang="ja-JP" altLang="en-US" sz="1050" b="0" i="0" dirty="0">
                <a:solidFill>
                  <a:srgbClr val="333333"/>
                </a:solidFill>
                <a:effectLst/>
                <a:latin typeface="Meiryo" panose="020B0604030504040204" pitchFamily="50" charset="-128"/>
                <a:ea typeface="Meiryo" panose="020B0604030504040204" pitchFamily="50" charset="-128"/>
              </a:rPr>
              <a:t>サイズ：</a:t>
            </a:r>
            <a:r>
              <a:rPr lang="en-US" altLang="ja-JP" sz="1050" b="0" i="0" dirty="0">
                <a:solidFill>
                  <a:srgbClr val="333333"/>
                </a:solidFill>
                <a:effectLst/>
                <a:latin typeface="Meiryo" panose="020B0604030504040204" pitchFamily="50" charset="-128"/>
                <a:ea typeface="Meiryo" panose="020B0604030504040204" pitchFamily="50" charset="-128"/>
              </a:rPr>
              <a:t>W90×H100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a:t>
            </a:r>
            <a:r>
              <a:rPr lang="ja-JP" altLang="en-US" sz="1050" b="0" i="0" dirty="0">
                <a:solidFill>
                  <a:srgbClr val="333333"/>
                </a:solidFill>
                <a:effectLst/>
                <a:latin typeface="Meiryo" panose="020B0604030504040204" pitchFamily="50" charset="-128"/>
                <a:ea typeface="Meiryo" panose="020B0604030504040204" pitchFamily="50" charset="-128"/>
              </a:rPr>
              <a:t>表裏共通、最大サイズ：表／</a:t>
            </a:r>
            <a:r>
              <a:rPr lang="en-US" altLang="ja-JP" sz="1050" b="0" i="0" dirty="0">
                <a:solidFill>
                  <a:srgbClr val="333333"/>
                </a:solidFill>
                <a:effectLst/>
                <a:latin typeface="Meiryo" panose="020B0604030504040204" pitchFamily="50" charset="-128"/>
                <a:ea typeface="Meiryo" panose="020B0604030504040204" pitchFamily="50" charset="-128"/>
              </a:rPr>
              <a:t>W90×H115</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）、裏／</a:t>
            </a:r>
            <a:r>
              <a:rPr lang="en-US" altLang="ja-JP" sz="1050" b="0" i="0" dirty="0">
                <a:solidFill>
                  <a:srgbClr val="333333"/>
                </a:solidFill>
                <a:effectLst/>
                <a:latin typeface="Meiryo" panose="020B0604030504040204" pitchFamily="50" charset="-128"/>
                <a:ea typeface="Meiryo" panose="020B0604030504040204" pitchFamily="50" charset="-128"/>
              </a:rPr>
              <a:t>W90×H100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ja-JP" altLang="en-US" sz="1050" dirty="0"/>
            </a:br>
            <a:endParaRPr lang="ja-JP" altLang="en-US" sz="1050" b="0" i="0" dirty="0">
              <a:solidFill>
                <a:srgbClr val="333333"/>
              </a:solidFill>
              <a:effectLst/>
              <a:latin typeface="Meiryo" panose="020B0604030504040204" pitchFamily="50" charset="-128"/>
              <a:ea typeface="Meiryo" panose="020B0604030504040204" pitchFamily="50" charset="-128"/>
            </a:endParaRPr>
          </a:p>
        </p:txBody>
      </p:sp>
      <p:pic>
        <p:nvPicPr>
          <p:cNvPr id="6" name="図 5">
            <a:extLst>
              <a:ext uri="{FF2B5EF4-FFF2-40B4-BE49-F238E27FC236}">
                <a16:creationId xmlns:a16="http://schemas.microsoft.com/office/drawing/2014/main" id="{C0C50FCD-A450-14A5-EE96-2E37653A95B5}"/>
              </a:ext>
            </a:extLst>
          </p:cNvPr>
          <p:cNvPicPr>
            <a:picLocks noChangeAspect="1"/>
          </p:cNvPicPr>
          <p:nvPr/>
        </p:nvPicPr>
        <p:blipFill>
          <a:blip r:embed="rId39"/>
          <a:stretch>
            <a:fillRect/>
          </a:stretch>
        </p:blipFill>
        <p:spPr>
          <a:xfrm>
            <a:off x="568190" y="848382"/>
            <a:ext cx="3135085" cy="3092514"/>
          </a:xfrm>
          <a:prstGeom prst="rect">
            <a:avLst/>
          </a:prstGeom>
        </p:spPr>
      </p:pic>
      <p:pic>
        <p:nvPicPr>
          <p:cNvPr id="9" name="図 8">
            <a:extLst>
              <a:ext uri="{FF2B5EF4-FFF2-40B4-BE49-F238E27FC236}">
                <a16:creationId xmlns:a16="http://schemas.microsoft.com/office/drawing/2014/main" id="{DECFA8BC-B3D2-5339-000C-0366107D7C10}"/>
              </a:ext>
            </a:extLst>
          </p:cNvPr>
          <p:cNvPicPr>
            <a:picLocks noChangeAspect="1"/>
          </p:cNvPicPr>
          <p:nvPr/>
        </p:nvPicPr>
        <p:blipFill>
          <a:blip r:embed="rId40"/>
          <a:stretch>
            <a:fillRect/>
          </a:stretch>
        </p:blipFill>
        <p:spPr>
          <a:xfrm>
            <a:off x="3744647" y="2657271"/>
            <a:ext cx="2193833" cy="2297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20012</TotalTime>
  <Words>229</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2024-11-05T07:19:12Z</dcterms:modified>
</cp:coreProperties>
</file>