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  <pc:sldChg chg="modSp mod">
        <pc:chgData name="瑛莉菜 羽田" userId="64c7e7a027abc1d1" providerId="LiveId" clId="{16A831A9-B19E-4B2D-BB61-3A83A20DC81B}" dt="2024-09-30T07:46:49.186" v="73" actId="1076"/>
        <pc:sldMkLst>
          <pc:docMk/>
          <pc:sldMk cId="4010063240" sldId="375"/>
        </pc:sldMkLst>
        <pc:spChg chg="mod">
          <ac:chgData name="瑛莉菜 羽田" userId="64c7e7a027abc1d1" providerId="LiveId" clId="{16A831A9-B19E-4B2D-BB61-3A83A20DC81B}" dt="2024-09-30T07:46:01.909" v="67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6A831A9-B19E-4B2D-BB61-3A83A20DC81B}" dt="2024-09-30T07:46:49.186" v="73" actId="1076"/>
          <ac:spMkLst>
            <pc:docMk/>
            <pc:sldMk cId="4010063240" sldId="375"/>
            <ac:spMk id="14" creationId="{4C1CE79F-7A8C-E943-C2CD-9B9D895545B4}"/>
          </ac:spMkLst>
        </pc:spChg>
      </pc:sldChg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キャンバスホリデートート（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H220×W230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22541" y="5947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12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オンスの生地を使用しており、中の荷物が崩れにくいなど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機能面にも優れております。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印刷方法は単色からフルカラー印刷まで対応しており、ノベルティとしてはもちろん、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ライブグッズやキャラクター物販など幅広くご提案頂くことが可能です。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FD10D48-71DF-794A-9BEF-05A2873029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35955" y="1337138"/>
            <a:ext cx="3626249" cy="334413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479420D-919A-D85C-6712-3CBBF715D9F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69721" y="2079080"/>
            <a:ext cx="1817705" cy="204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19124</TotalTime>
  <Words>214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2024-09-30T07:46:50Z</dcterms:modified>
</cp:coreProperties>
</file>