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  <pc:sldChg chg="addSp delSp modSp mod">
        <pc:chgData name="瑛莉菜 羽田" userId="64c7e7a027abc1d1" providerId="LiveId" clId="{FF0B36D3-6768-45A9-AD94-03141011A33C}" dt="2024-09-30T07:51:07.335" v="64" actId="20577"/>
        <pc:sldMkLst>
          <pc:docMk/>
          <pc:sldMk cId="4010063240" sldId="375"/>
        </pc:sldMkLst>
        <pc:spChg chg="mod">
          <ac:chgData name="瑛莉菜 羽田" userId="64c7e7a027abc1d1" providerId="LiveId" clId="{FF0B36D3-6768-45A9-AD94-03141011A33C}" dt="2024-09-30T07:51:07.335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F0B36D3-6768-45A9-AD94-03141011A33C}" dt="2024-09-30T07:50:09.70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F0B36D3-6768-45A9-AD94-03141011A33C}" dt="2024-09-30T07:50:53.55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F0B36D3-6768-45A9-AD94-03141011A33C}" dt="2024-09-30T07:50:13.159" v="17" actId="478"/>
          <ac:picMkLst>
            <pc:docMk/>
            <pc:sldMk cId="4010063240" sldId="375"/>
            <ac:picMk id="5" creationId="{343BFB0F-C383-837D-5F6C-81BB855AC803}"/>
          </ac:picMkLst>
        </pc:picChg>
        <pc:picChg chg="add mod">
          <ac:chgData name="瑛莉菜 羽田" userId="64c7e7a027abc1d1" providerId="LiveId" clId="{FF0B36D3-6768-45A9-AD94-03141011A33C}" dt="2024-09-30T07:50:28.450" v="23" actId="1076"/>
          <ac:picMkLst>
            <pc:docMk/>
            <pc:sldMk cId="4010063240" sldId="375"/>
            <ac:picMk id="6" creationId="{3AF03476-C62B-A717-1A40-B497735A4BC0}"/>
          </ac:picMkLst>
        </pc:picChg>
        <pc:picChg chg="del">
          <ac:chgData name="瑛莉菜 羽田" userId="64c7e7a027abc1d1" providerId="LiveId" clId="{FF0B36D3-6768-45A9-AD94-03141011A33C}" dt="2024-09-30T07:50:13.587" v="18" actId="478"/>
          <ac:picMkLst>
            <pc:docMk/>
            <pc:sldMk cId="4010063240" sldId="375"/>
            <ac:picMk id="8" creationId="{0DA4FD45-5849-5125-7FF7-092A3063BB6F}"/>
          </ac:picMkLst>
        </pc:picChg>
        <pc:picChg chg="add mod">
          <ac:chgData name="瑛莉菜 羽田" userId="64c7e7a027abc1d1" providerId="LiveId" clId="{FF0B36D3-6768-45A9-AD94-03141011A33C}" dt="2024-09-30T07:50:45.055" v="28" actId="1076"/>
          <ac:picMkLst>
            <pc:docMk/>
            <pc:sldMk cId="4010063240" sldId="375"/>
            <ac:picMk id="9" creationId="{C15F74B0-B11C-D184-0F32-63AE8E44E653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キャンバスホリデートート（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H390×W410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947066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12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オンスの生地を使用しており、中の荷物が崩れにくいなど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機能面にも優れております。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印刷方法は単色からフルカラー印刷まで対応しており、ノベルティとしてはもちろん、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ライブグッズやキャラクター物販など幅広くご提案頂くことが可能です。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AF03476-C62B-A717-1A40-B497735A4BC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76406" y="1202675"/>
            <a:ext cx="3318287" cy="306055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15F74B0-B11C-D184-0F32-63AE8E44E65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51225" y="1866487"/>
            <a:ext cx="2021079" cy="286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19126</TotalTime>
  <Words>214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2024-09-30T07:51:19Z</dcterms:modified>
</cp:coreProperties>
</file>