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BB6F5E2E-6DA3-4901-84D2-C5006C5B3082}" v="24" dt="2024-09-30T08:18:13.625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  <pc:sldChg chg="addSp delSp modSp mod">
        <pc:chgData name="瑛莉菜 羽田" userId="64c7e7a027abc1d1" providerId="LiveId" clId="{37EEA945-69C7-4AF5-BEEC-1FC6C1579979}" dt="2024-09-30T08:12:30.197" v="108" actId="1076"/>
        <pc:sldMkLst>
          <pc:docMk/>
          <pc:sldMk cId="4010063240" sldId="375"/>
        </pc:sldMkLst>
        <pc:spChg chg="mod">
          <ac:chgData name="瑛莉菜 羽田" userId="64c7e7a027abc1d1" providerId="LiveId" clId="{37EEA945-69C7-4AF5-BEEC-1FC6C1579979}" dt="2024-09-30T08:11:11.888" v="8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7EEA945-69C7-4AF5-BEEC-1FC6C1579979}" dt="2024-09-30T08:12:01.981" v="10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7EEA945-69C7-4AF5-BEEC-1FC6C1579979}" dt="2024-09-30T08:09:01.416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7EEA945-69C7-4AF5-BEEC-1FC6C1579979}" dt="2024-09-30T08:09:09.087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7EEA945-69C7-4AF5-BEEC-1FC6C1579979}" dt="2024-09-30T08:11:30.688" v="89" actId="478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37EEA945-69C7-4AF5-BEEC-1FC6C1579979}" dt="2024-09-30T08:11:31.827" v="92" actId="478"/>
          <ac:picMkLst>
            <pc:docMk/>
            <pc:sldMk cId="4010063240" sldId="375"/>
            <ac:picMk id="6" creationId="{635EE896-C93C-F58D-709A-66F56CEE62D4}"/>
          </ac:picMkLst>
        </pc:picChg>
        <pc:picChg chg="add mod">
          <ac:chgData name="瑛莉菜 羽田" userId="64c7e7a027abc1d1" providerId="LiveId" clId="{37EEA945-69C7-4AF5-BEEC-1FC6C1579979}" dt="2024-09-30T08:12:15.775" v="103" actId="1076"/>
          <ac:picMkLst>
            <pc:docMk/>
            <pc:sldMk cId="4010063240" sldId="375"/>
            <ac:picMk id="7" creationId="{75041109-0A8D-294B-DF70-A6D903945665}"/>
          </ac:picMkLst>
        </pc:picChg>
        <pc:picChg chg="del">
          <ac:chgData name="瑛莉菜 羽田" userId="64c7e7a027abc1d1" providerId="LiveId" clId="{37EEA945-69C7-4AF5-BEEC-1FC6C1579979}" dt="2024-09-30T08:11:30.073" v="88" actId="478"/>
          <ac:picMkLst>
            <pc:docMk/>
            <pc:sldMk cId="4010063240" sldId="375"/>
            <ac:picMk id="8" creationId="{7DCE66F5-3787-06F2-7F35-0EF4C079D7C8}"/>
          </ac:picMkLst>
        </pc:picChg>
        <pc:picChg chg="add mod">
          <ac:chgData name="瑛莉菜 羽田" userId="64c7e7a027abc1d1" providerId="LiveId" clId="{37EEA945-69C7-4AF5-BEEC-1FC6C1579979}" dt="2024-09-30T08:12:30.197" v="108" actId="1076"/>
          <ac:picMkLst>
            <pc:docMk/>
            <pc:sldMk cId="4010063240" sldId="375"/>
            <ac:picMk id="11" creationId="{388975D2-730E-318D-2EB2-507C56791D33}"/>
          </ac:picMkLst>
        </pc:picChg>
        <pc:picChg chg="del">
          <ac:chgData name="瑛莉菜 羽田" userId="64c7e7a027abc1d1" providerId="LiveId" clId="{37EEA945-69C7-4AF5-BEEC-1FC6C1579979}" dt="2024-09-30T08:11:29.606" v="87" actId="478"/>
          <ac:picMkLst>
            <pc:docMk/>
            <pc:sldMk cId="4010063240" sldId="375"/>
            <ac:picMk id="54" creationId="{A24C6952-AC08-DAF5-7EF6-DD294D2049DA}"/>
          </ac:picMkLst>
        </pc:picChg>
        <pc:picChg chg="del">
          <ac:chgData name="瑛莉菜 羽田" userId="64c7e7a027abc1d1" providerId="LiveId" clId="{37EEA945-69C7-4AF5-BEEC-1FC6C1579979}" dt="2024-09-30T08:11:31.115" v="90" actId="478"/>
          <ac:picMkLst>
            <pc:docMk/>
            <pc:sldMk cId="4010063240" sldId="375"/>
            <ac:picMk id="56" creationId="{0992C0F5-C9CA-D742-531D-739B495916B3}"/>
          </ac:picMkLst>
        </pc:picChg>
        <pc:picChg chg="del">
          <ac:chgData name="瑛莉菜 羽田" userId="64c7e7a027abc1d1" providerId="LiveId" clId="{37EEA945-69C7-4AF5-BEEC-1FC6C1579979}" dt="2024-09-30T08:11:31.480" v="91" actId="478"/>
          <ac:picMkLst>
            <pc:docMk/>
            <pc:sldMk cId="4010063240" sldId="375"/>
            <ac:picMk id="58" creationId="{236BA8E3-4C23-1697-661B-AF94ECE2AF7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  <pc:sldChg chg="addSp delSp modSp mod">
        <pc:chgData name="瑛莉菜 羽田" userId="64c7e7a027abc1d1" providerId="LiveId" clId="{BB6F5E2E-6DA3-4901-84D2-C5006C5B3082}" dt="2024-09-30T08:19:17.392" v="103"/>
        <pc:sldMkLst>
          <pc:docMk/>
          <pc:sldMk cId="4010063240" sldId="375"/>
        </pc:sldMkLst>
        <pc:spChg chg="mod">
          <ac:chgData name="瑛莉菜 羽田" userId="64c7e7a027abc1d1" providerId="LiveId" clId="{BB6F5E2E-6DA3-4901-84D2-C5006C5B3082}" dt="2024-09-30T08:18:13.625" v="7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6F5E2E-6DA3-4901-84D2-C5006C5B3082}" dt="2024-09-30T08:19:17.392" v="10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B6F5E2E-6DA3-4901-84D2-C5006C5B3082}" dt="2024-09-30T08:17:41.79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6F5E2E-6DA3-4901-84D2-C5006C5B3082}" dt="2024-09-30T08:17:48.492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6F5E2E-6DA3-4901-84D2-C5006C5B3082}" dt="2024-09-30T08:18:36.765" v="87" actId="1076"/>
          <ac:picMkLst>
            <pc:docMk/>
            <pc:sldMk cId="4010063240" sldId="375"/>
            <ac:picMk id="5" creationId="{0A25A6ED-197D-4F2A-4447-8895F51E7F63}"/>
          </ac:picMkLst>
        </pc:picChg>
        <pc:picChg chg="del">
          <ac:chgData name="瑛莉菜 羽田" userId="64c7e7a027abc1d1" providerId="LiveId" clId="{BB6F5E2E-6DA3-4901-84D2-C5006C5B3082}" dt="2024-09-30T08:18:20.954" v="80" actId="478"/>
          <ac:picMkLst>
            <pc:docMk/>
            <pc:sldMk cId="4010063240" sldId="375"/>
            <ac:picMk id="7" creationId="{75041109-0A8D-294B-DF70-A6D903945665}"/>
          </ac:picMkLst>
        </pc:picChg>
        <pc:picChg chg="add mod">
          <ac:chgData name="瑛莉菜 羽田" userId="64c7e7a027abc1d1" providerId="LiveId" clId="{BB6F5E2E-6DA3-4901-84D2-C5006C5B3082}" dt="2024-09-30T08:18:56.284" v="92" actId="1076"/>
          <ac:picMkLst>
            <pc:docMk/>
            <pc:sldMk cId="4010063240" sldId="375"/>
            <ac:picMk id="8" creationId="{F63CF082-09F7-0047-6BB5-20CBF650669C}"/>
          </ac:picMkLst>
        </pc:picChg>
        <pc:picChg chg="del">
          <ac:chgData name="瑛莉菜 羽田" userId="64c7e7a027abc1d1" providerId="LiveId" clId="{BB6F5E2E-6DA3-4901-84D2-C5006C5B3082}" dt="2024-09-30T08:18:21.428" v="81" actId="478"/>
          <ac:picMkLst>
            <pc:docMk/>
            <pc:sldMk cId="4010063240" sldId="375"/>
            <ac:picMk id="11" creationId="{388975D2-730E-318D-2EB2-507C56791D33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  <pc:sldChg chg="addSp delSp modSp mod">
        <pc:chgData name="瑛莉菜 羽田" userId="64c7e7a027abc1d1" providerId="LiveId" clId="{FF0B36D3-6768-45A9-AD94-03141011A33C}" dt="2024-09-30T07:51:07.335" v="64" actId="20577"/>
        <pc:sldMkLst>
          <pc:docMk/>
          <pc:sldMk cId="4010063240" sldId="375"/>
        </pc:sldMkLst>
        <pc:spChg chg="mod">
          <ac:chgData name="瑛莉菜 羽田" userId="64c7e7a027abc1d1" providerId="LiveId" clId="{FF0B36D3-6768-45A9-AD94-03141011A33C}" dt="2024-09-30T07:51:07.335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F0B36D3-6768-45A9-AD94-03141011A33C}" dt="2024-09-30T07:50:09.70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F0B36D3-6768-45A9-AD94-03141011A33C}" dt="2024-09-30T07:50:53.55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F0B36D3-6768-45A9-AD94-03141011A33C}" dt="2024-09-30T07:50:13.159" v="17" actId="478"/>
          <ac:picMkLst>
            <pc:docMk/>
            <pc:sldMk cId="4010063240" sldId="375"/>
            <ac:picMk id="5" creationId="{343BFB0F-C383-837D-5F6C-81BB855AC803}"/>
          </ac:picMkLst>
        </pc:picChg>
        <pc:picChg chg="add mod">
          <ac:chgData name="瑛莉菜 羽田" userId="64c7e7a027abc1d1" providerId="LiveId" clId="{FF0B36D3-6768-45A9-AD94-03141011A33C}" dt="2024-09-30T07:50:28.450" v="23" actId="1076"/>
          <ac:picMkLst>
            <pc:docMk/>
            <pc:sldMk cId="4010063240" sldId="375"/>
            <ac:picMk id="6" creationId="{3AF03476-C62B-A717-1A40-B497735A4BC0}"/>
          </ac:picMkLst>
        </pc:picChg>
        <pc:picChg chg="del">
          <ac:chgData name="瑛莉菜 羽田" userId="64c7e7a027abc1d1" providerId="LiveId" clId="{FF0B36D3-6768-45A9-AD94-03141011A33C}" dt="2024-09-30T07:50:13.587" v="18" actId="478"/>
          <ac:picMkLst>
            <pc:docMk/>
            <pc:sldMk cId="4010063240" sldId="375"/>
            <ac:picMk id="8" creationId="{0DA4FD45-5849-5125-7FF7-092A3063BB6F}"/>
          </ac:picMkLst>
        </pc:picChg>
        <pc:picChg chg="add mod">
          <ac:chgData name="瑛莉菜 羽田" userId="64c7e7a027abc1d1" providerId="LiveId" clId="{FF0B36D3-6768-45A9-AD94-03141011A33C}" dt="2024-09-30T07:50:45.055" v="28" actId="1076"/>
          <ac:picMkLst>
            <pc:docMk/>
            <pc:sldMk cId="4010063240" sldId="375"/>
            <ac:picMk id="9" creationId="{C15F74B0-B11C-D184-0F32-63AE8E44E65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キャンバスライントート（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H340×W380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W120×H165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表裏共通、最大サイズ：表／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W120×H165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876887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単色の生地が大人カジュアルを演出し、幅広い世代の方にお使い頂けるバッグとなっております。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単色からフルカラー印刷まで対応しており、お好みのデザインでオリジナルのバッグを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作成できます。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ノベルティとしてはもちろん、アーティストグッズやキャラクター物販としてもおすすめです。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A25A6ED-197D-4F2A-4447-8895F51E7F6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11261" y="1202675"/>
            <a:ext cx="3066972" cy="286409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63CF082-09F7-0047-6BB5-20CBF650669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12338" y="2063954"/>
            <a:ext cx="1559716" cy="211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19135</TotalTime>
  <Words>242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2024-09-30T08:19:26Z</dcterms:modified>
</cp:coreProperties>
</file>