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E3412F-4B63-4FCE-B839-4262DFCB1081}" v="43" dt="2024-09-30T08:44:42.233"/>
    <p1510:client id="{047C4EED-1BD8-497C-AC49-ED84F63ECDAF}" v="8" dt="2024-09-30T06:19:53.590"/>
    <p1510:client id="{0D15757A-49C3-47F3-B1E7-1F56333D4859}" v="22" dt="2024-09-30T03:09:55.370"/>
    <p1510:client id="{0E6B5A77-CBA4-41AD-8DFB-21ECC5DD41A4}" v="8" dt="2024-09-30T08:52:44.676"/>
    <p1510:client id="{1067D38F-754B-417D-973D-0E4C5B5952C4}" v="6" dt="2024-09-30T06:45:54.075"/>
    <p1510:client id="{2382F82F-1879-4428-9BC3-3070499E849F}" v="34" dt="2024-09-30T07:31:44.869"/>
    <p1510:client id="{29AF5639-584F-4E00-96DF-DF110A773EBA}" v="4" dt="2024-09-30T07:34:07.629"/>
    <p1510:client id="{3BCCB47C-DAAB-45E0-B4E2-9874209A89FE}" v="22" dt="2024-09-30T02:37:34.165"/>
    <p1510:client id="{47CA1637-BA46-4902-8406-BFF438926D09}" v="12" dt="2024-09-30T06:25:59.223"/>
    <p1510:client id="{50ADD3A1-9E61-4515-A3B1-5EACEB252CD4}" v="26" dt="2024-09-30T08:21:44.590"/>
    <p1510:client id="{53CC4152-B6BF-4889-8D22-E42D252B7DAA}" v="6" dt="2024-09-30T03:24:32.273"/>
    <p1510:client id="{54E85872-48D2-46F6-A56C-A7ACD040FD6B}" v="18" dt="2024-09-30T03:28:02.266"/>
    <p1510:client id="{55478431-91E2-4E8E-9519-8AFEE29E3938}" v="23" dt="2024-09-30T08:41:41.309"/>
    <p1510:client id="{62BD598C-8066-4028-9E86-5965F0B5BB23}" v="33" dt="2024-09-30T02:17:06.659"/>
    <p1510:client id="{6618900A-CDDD-4DC9-A7CB-17BBE1F76EF7}" v="4" dt="2024-09-30T06:32:31.945"/>
    <p1510:client id="{824889C9-CE39-4412-965D-E47E8D391F90}" v="24" dt="2024-09-30T08:47:11.023"/>
    <p1510:client id="{84AA710D-2D8A-40EE-B696-4848F6404808}" v="8" dt="2024-09-30T06:37:57.266"/>
    <p1510:client id="{91D05EAA-7144-4DC3-91E3-17C95BCB8503}" v="2" dt="2024-09-30T04:37:48.470"/>
    <p1510:client id="{A6D04185-59F0-4B89-934C-FE250E1797DA}" v="8" dt="2024-09-30T01:51:23.087"/>
    <p1510:client id="{ACB9AC37-1F0B-4AB7-8D47-8709BED0059D}" v="12" dt="2024-09-30T08:50:34.058"/>
    <p1510:client id="{BB6F5E2E-6DA3-4901-84D2-C5006C5B3082}" v="24" dt="2024-09-30T08:18:13.625"/>
    <p1510:client id="{C8877DA5-71BF-471F-A46C-76B2DD414CEB}" v="8" dt="2024-09-30T04:30:46.031"/>
    <p1510:client id="{CC870311-2F5B-4870-8096-AEA11CA5459A}" v="8" dt="2024-09-30T01:55:15.101"/>
    <p1510:client id="{D72A3F0C-49EA-4079-90C8-A1AFA66E13E7}" v="8" dt="2024-09-30T08:54:51.014"/>
    <p1510:client id="{D9829D21-62E4-42A6-A63D-EE0DFEDB28D8}" v="10" dt="2024-09-30T03:29:59.038"/>
    <p1510:client id="{DDE88A06-69EC-4B8F-A302-2393E8F55103}" v="2" dt="2024-09-30T08:36:54.449"/>
    <p1510:client id="{E23D076B-A2ED-477B-B957-D2C0E388681A}" v="2" dt="2024-09-30T03:55:13.966"/>
    <p1510:client id="{E2A1068A-0290-4C1A-ABD4-0B7DDCAE1431}" v="16" dt="2024-09-30T02:41:13.671"/>
    <p1510:client id="{F10590C1-6013-4158-ADEA-EE82828FF409}" v="4" dt="2024-09-30T07:00:03.086"/>
    <p1510:client id="{F543EEE5-088D-494D-9649-B3A1D430AFBA}" v="8" dt="2024-09-30T03:32:37.390"/>
    <p1510:client id="{F7A7AC9C-77D1-4846-A97B-6D5302F21645}" v="3" dt="2024-09-30T02:54:19.810"/>
    <p1510:client id="{FACD2BE6-6615-4F7E-B5F9-E3105DFD8B02}" v="20" dt="2024-09-30T08:02:11.8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92" d="100"/>
          <a:sy n="92" d="100"/>
        </p:scale>
        <p:origin x="688" y="6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sldChg chg="addSp delSp modSp mod">
        <pc:chgData name="瑛莉菜 羽田" userId="64c7e7a027abc1d1" providerId="LiveId" clId="{DB95A3B7-8C6D-40E7-AE4D-BB1A5E6C6D6A}" dt="2024-09-30T06:27:55.367" v="39" actId="20577"/>
        <pc:sldMkLst>
          <pc:docMk/>
          <pc:sldMk cId="4010063240" sldId="375"/>
        </pc:sldMkLst>
        <pc:spChg chg="mod">
          <ac:chgData name="瑛莉菜 羽田" userId="64c7e7a027abc1d1" providerId="LiveId" clId="{DB95A3B7-8C6D-40E7-AE4D-BB1A5E6C6D6A}" dt="2024-09-30T06:26:58.782" v="27" actId="20577"/>
          <ac:spMkLst>
            <pc:docMk/>
            <pc:sldMk cId="4010063240" sldId="375"/>
            <ac:spMk id="2" creationId="{9C6C646A-4932-0ED0-0A88-228322997931}"/>
          </ac:spMkLst>
        </pc:spChg>
        <pc:spChg chg="mod">
          <ac:chgData name="瑛莉菜 羽田" userId="64c7e7a027abc1d1" providerId="LiveId" clId="{DB95A3B7-8C6D-40E7-AE4D-BB1A5E6C6D6A}" dt="2024-09-30T06:27:55.367" v="39" actId="20577"/>
          <ac:spMkLst>
            <pc:docMk/>
            <pc:sldMk cId="4010063240" sldId="375"/>
            <ac:spMk id="14" creationId="{4C1CE79F-7A8C-E943-C2CD-9B9D895545B4}"/>
          </ac:spMkLst>
        </pc:spChg>
        <pc:spChg chg="mod">
          <ac:chgData name="瑛莉菜 羽田" userId="64c7e7a027abc1d1" providerId="LiveId" clId="{DB95A3B7-8C6D-40E7-AE4D-BB1A5E6C6D6A}" dt="2024-09-30T06:26:38.228" v="0"/>
          <ac:spMkLst>
            <pc:docMk/>
            <pc:sldMk cId="4010063240" sldId="375"/>
            <ac:spMk id="23" creationId="{00000000-0000-0000-0000-000000000000}"/>
          </ac:spMkLst>
        </pc:spChg>
        <pc:spChg chg="mod">
          <ac:chgData name="瑛莉菜 羽田" userId="64c7e7a027abc1d1" providerId="LiveId" clId="{DB95A3B7-8C6D-40E7-AE4D-BB1A5E6C6D6A}" dt="2024-09-30T06:26:44.125" v="1"/>
          <ac:spMkLst>
            <pc:docMk/>
            <pc:sldMk cId="4010063240" sldId="375"/>
            <ac:spMk id="65" creationId="{00000000-0000-0000-0000-000000000000}"/>
          </ac:spMkLst>
        </pc:spChg>
        <pc:picChg chg="del">
          <ac:chgData name="瑛莉菜 羽田" userId="64c7e7a027abc1d1" providerId="LiveId" clId="{DB95A3B7-8C6D-40E7-AE4D-BB1A5E6C6D6A}" dt="2024-09-30T06:27:04.269" v="28" actId="478"/>
          <ac:picMkLst>
            <pc:docMk/>
            <pc:sldMk cId="4010063240" sldId="375"/>
            <ac:picMk id="5" creationId="{8642B46B-E8C4-1F77-6723-142F8E86714F}"/>
          </ac:picMkLst>
        </pc:picChg>
        <pc:picChg chg="add mod">
          <ac:chgData name="瑛莉菜 羽田" userId="64c7e7a027abc1d1" providerId="LiveId" clId="{DB95A3B7-8C6D-40E7-AE4D-BB1A5E6C6D6A}" dt="2024-09-30T06:27:15.776" v="32" actId="1076"/>
          <ac:picMkLst>
            <pc:docMk/>
            <pc:sldMk cId="4010063240" sldId="375"/>
            <ac:picMk id="6" creationId="{2770D7EC-4ED2-392D-D534-0CAEE965A72C}"/>
          </ac:picMkLst>
        </pc:picChg>
        <pc:picChg chg="del">
          <ac:chgData name="瑛莉菜 羽田" userId="64c7e7a027abc1d1" providerId="LiveId" clId="{DB95A3B7-8C6D-40E7-AE4D-BB1A5E6C6D6A}" dt="2024-09-30T06:27:04.853" v="29" actId="478"/>
          <ac:picMkLst>
            <pc:docMk/>
            <pc:sldMk cId="4010063240" sldId="375"/>
            <ac:picMk id="8" creationId="{D2059E22-6C22-5164-4FBA-43A07A60CF26}"/>
          </ac:picMkLst>
        </pc:picChg>
        <pc:picChg chg="add mod">
          <ac:chgData name="瑛莉菜 羽田" userId="64c7e7a027abc1d1" providerId="LiveId" clId="{DB95A3B7-8C6D-40E7-AE4D-BB1A5E6C6D6A}" dt="2024-09-30T06:27:38.733" v="35" actId="1076"/>
          <ac:picMkLst>
            <pc:docMk/>
            <pc:sldMk cId="4010063240" sldId="375"/>
            <ac:picMk id="9" creationId="{49C0DAC0-AABD-A321-D19F-6AF5E6EF475C}"/>
          </ac:picMkLst>
        </pc:picChg>
        <pc:picChg chg="mod ord">
          <ac:chgData name="瑛莉菜 羽田" userId="64c7e7a027abc1d1" providerId="LiveId" clId="{DB95A3B7-8C6D-40E7-AE4D-BB1A5E6C6D6A}" dt="2024-09-30T06:27:47.713" v="38" actId="1076"/>
          <ac:picMkLst>
            <pc:docMk/>
            <pc:sldMk cId="4010063240" sldId="375"/>
            <ac:picMk id="41" creationId="{D6574C01-DE06-EE6E-0DDC-CDDDBE9317ED}"/>
          </ac:picMkLst>
        </pc:picChg>
      </pc:sldChg>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sldChg chg="addSp delSp modSp mod">
        <pc:chgData name="瑛莉菜 羽田" userId="64c7e7a027abc1d1" providerId="LiveId" clId="{D72A3F0C-49EA-4079-90C8-A1AFA66E13E7}" dt="2024-09-30T08:55:48.431" v="65" actId="1076"/>
        <pc:sldMkLst>
          <pc:docMk/>
          <pc:sldMk cId="4010063240" sldId="375"/>
        </pc:sldMkLst>
        <pc:spChg chg="mod">
          <ac:chgData name="瑛莉菜 羽田" userId="64c7e7a027abc1d1" providerId="LiveId" clId="{D72A3F0C-49EA-4079-90C8-A1AFA66E13E7}" dt="2024-09-30T08:54:51.014" v="47"/>
          <ac:spMkLst>
            <pc:docMk/>
            <pc:sldMk cId="4010063240" sldId="375"/>
            <ac:spMk id="2" creationId="{9C6C646A-4932-0ED0-0A88-228322997931}"/>
          </ac:spMkLst>
        </pc:spChg>
        <pc:spChg chg="mod">
          <ac:chgData name="瑛莉菜 羽田" userId="64c7e7a027abc1d1" providerId="LiveId" clId="{D72A3F0C-49EA-4079-90C8-A1AFA66E13E7}" dt="2024-09-30T08:54:13.762" v="20" actId="20577"/>
          <ac:spMkLst>
            <pc:docMk/>
            <pc:sldMk cId="4010063240" sldId="375"/>
            <ac:spMk id="10" creationId="{C3C3B70E-4FFF-B141-8B18-557D6A287CFD}"/>
          </ac:spMkLst>
        </pc:spChg>
        <pc:spChg chg="mod">
          <ac:chgData name="瑛莉菜 羽田" userId="64c7e7a027abc1d1" providerId="LiveId" clId="{D72A3F0C-49EA-4079-90C8-A1AFA66E13E7}" dt="2024-09-30T08:55:19.388" v="53" actId="20577"/>
          <ac:spMkLst>
            <pc:docMk/>
            <pc:sldMk cId="4010063240" sldId="375"/>
            <ac:spMk id="14" creationId="{4C1CE79F-7A8C-E943-C2CD-9B9D895545B4}"/>
          </ac:spMkLst>
        </pc:spChg>
        <pc:spChg chg="mod">
          <ac:chgData name="瑛莉菜 羽田" userId="64c7e7a027abc1d1" providerId="LiveId" clId="{D72A3F0C-49EA-4079-90C8-A1AFA66E13E7}" dt="2024-09-30T08:53:55.282" v="16" actId="20577"/>
          <ac:spMkLst>
            <pc:docMk/>
            <pc:sldMk cId="4010063240" sldId="375"/>
            <ac:spMk id="23" creationId="{00000000-0000-0000-0000-000000000000}"/>
          </ac:spMkLst>
        </pc:spChg>
        <pc:spChg chg="mod">
          <ac:chgData name="瑛莉菜 羽田" userId="64c7e7a027abc1d1" providerId="LiveId" clId="{D72A3F0C-49EA-4079-90C8-A1AFA66E13E7}" dt="2024-09-30T08:53:59.927" v="17"/>
          <ac:spMkLst>
            <pc:docMk/>
            <pc:sldMk cId="4010063240" sldId="375"/>
            <ac:spMk id="65" creationId="{00000000-0000-0000-0000-000000000000}"/>
          </ac:spMkLst>
        </pc:spChg>
        <pc:picChg chg="del">
          <ac:chgData name="瑛莉菜 羽田" userId="64c7e7a027abc1d1" providerId="LiveId" clId="{D72A3F0C-49EA-4079-90C8-A1AFA66E13E7}" dt="2024-09-30T08:55:21.569" v="54" actId="478"/>
          <ac:picMkLst>
            <pc:docMk/>
            <pc:sldMk cId="4010063240" sldId="375"/>
            <ac:picMk id="5" creationId="{C1FE509D-C4E6-7460-EE7B-D783763ADA1A}"/>
          </ac:picMkLst>
        </pc:picChg>
        <pc:picChg chg="add mod">
          <ac:chgData name="瑛莉菜 羽田" userId="64c7e7a027abc1d1" providerId="LiveId" clId="{D72A3F0C-49EA-4079-90C8-A1AFA66E13E7}" dt="2024-09-30T08:55:35.418" v="60" actId="14100"/>
          <ac:picMkLst>
            <pc:docMk/>
            <pc:sldMk cId="4010063240" sldId="375"/>
            <ac:picMk id="6" creationId="{22242EF7-9D0B-4ECB-35BD-0AD5ACD588EE}"/>
          </ac:picMkLst>
        </pc:picChg>
        <pc:picChg chg="add mod">
          <ac:chgData name="瑛莉菜 羽田" userId="64c7e7a027abc1d1" providerId="LiveId" clId="{D72A3F0C-49EA-4079-90C8-A1AFA66E13E7}" dt="2024-09-30T08:55:48.431" v="65" actId="1076"/>
          <ac:picMkLst>
            <pc:docMk/>
            <pc:sldMk cId="4010063240" sldId="375"/>
            <ac:picMk id="8" creationId="{56A2FFF9-4F31-B70E-C359-40DD3D249C8F}"/>
          </ac:picMkLst>
        </pc:picChg>
        <pc:picChg chg="del">
          <ac:chgData name="瑛莉菜 羽田" userId="64c7e7a027abc1d1" providerId="LiveId" clId="{D72A3F0C-49EA-4079-90C8-A1AFA66E13E7}" dt="2024-09-30T08:55:22.135" v="55" actId="478"/>
          <ac:picMkLst>
            <pc:docMk/>
            <pc:sldMk cId="4010063240" sldId="375"/>
            <ac:picMk id="9" creationId="{8E9BBDB0-0A7F-215D-67DA-A6569AFE8A42}"/>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sldChg chg="addSp delSp modSp mod">
        <pc:chgData name="瑛莉菜 羽田" userId="64c7e7a027abc1d1" providerId="LiveId" clId="{0E6B5A77-CBA4-41AD-8DFB-21ECC5DD41A4}" dt="2024-09-30T08:53:20.081" v="59" actId="1076"/>
        <pc:sldMkLst>
          <pc:docMk/>
          <pc:sldMk cId="4010063240" sldId="375"/>
        </pc:sldMkLst>
        <pc:spChg chg="mod">
          <ac:chgData name="瑛莉菜 羽田" userId="64c7e7a027abc1d1" providerId="LiveId" clId="{0E6B5A77-CBA4-41AD-8DFB-21ECC5DD41A4}" dt="2024-09-30T08:52:44.676" v="49"/>
          <ac:spMkLst>
            <pc:docMk/>
            <pc:sldMk cId="4010063240" sldId="375"/>
            <ac:spMk id="2" creationId="{9C6C646A-4932-0ED0-0A88-228322997931}"/>
          </ac:spMkLst>
        </pc:spChg>
        <pc:spChg chg="mod">
          <ac:chgData name="瑛莉菜 羽田" userId="64c7e7a027abc1d1" providerId="LiveId" clId="{0E6B5A77-CBA4-41AD-8DFB-21ECC5DD41A4}" dt="2024-09-30T08:52:30.072" v="30"/>
          <ac:spMkLst>
            <pc:docMk/>
            <pc:sldMk cId="4010063240" sldId="375"/>
            <ac:spMk id="10" creationId="{C3C3B70E-4FFF-B141-8B18-557D6A287CFD}"/>
          </ac:spMkLst>
        </pc:spChg>
        <pc:spChg chg="mod">
          <ac:chgData name="瑛莉菜 羽田" userId="64c7e7a027abc1d1" providerId="LiveId" clId="{0E6B5A77-CBA4-41AD-8DFB-21ECC5DD41A4}" dt="2024-09-30T08:52:16.181" v="13" actId="20577"/>
          <ac:spMkLst>
            <pc:docMk/>
            <pc:sldMk cId="4010063240" sldId="375"/>
            <ac:spMk id="23" creationId="{00000000-0000-0000-0000-000000000000}"/>
          </ac:spMkLst>
        </pc:spChg>
        <pc:spChg chg="mod">
          <ac:chgData name="瑛莉菜 羽田" userId="64c7e7a027abc1d1" providerId="LiveId" clId="{0E6B5A77-CBA4-41AD-8DFB-21ECC5DD41A4}" dt="2024-09-30T08:52:22.239" v="23"/>
          <ac:spMkLst>
            <pc:docMk/>
            <pc:sldMk cId="4010063240" sldId="375"/>
            <ac:spMk id="65" creationId="{00000000-0000-0000-0000-000000000000}"/>
          </ac:spMkLst>
        </pc:spChg>
        <pc:picChg chg="add mod">
          <ac:chgData name="瑛莉菜 羽田" userId="64c7e7a027abc1d1" providerId="LiveId" clId="{0E6B5A77-CBA4-41AD-8DFB-21ECC5DD41A4}" dt="2024-09-30T08:53:06.648" v="56" actId="1076"/>
          <ac:picMkLst>
            <pc:docMk/>
            <pc:sldMk cId="4010063240" sldId="375"/>
            <ac:picMk id="5" creationId="{C1FE509D-C4E6-7460-EE7B-D783763ADA1A}"/>
          </ac:picMkLst>
        </pc:picChg>
        <pc:picChg chg="del">
          <ac:chgData name="瑛莉菜 羽田" userId="64c7e7a027abc1d1" providerId="LiveId" clId="{0E6B5A77-CBA4-41AD-8DFB-21ECC5DD41A4}" dt="2024-09-30T08:52:55.594" v="50" actId="478"/>
          <ac:picMkLst>
            <pc:docMk/>
            <pc:sldMk cId="4010063240" sldId="375"/>
            <ac:picMk id="6" creationId="{15CE88D8-3E25-22F0-B5C8-796BD834D11A}"/>
          </ac:picMkLst>
        </pc:picChg>
        <pc:picChg chg="del">
          <ac:chgData name="瑛莉菜 羽田" userId="64c7e7a027abc1d1" providerId="LiveId" clId="{0E6B5A77-CBA4-41AD-8DFB-21ECC5DD41A4}" dt="2024-09-30T08:52:56" v="51" actId="478"/>
          <ac:picMkLst>
            <pc:docMk/>
            <pc:sldMk cId="4010063240" sldId="375"/>
            <ac:picMk id="8" creationId="{64208E50-EAAD-C7EE-95D4-8F5A36F9B4F0}"/>
          </ac:picMkLst>
        </pc:picChg>
        <pc:picChg chg="add mod">
          <ac:chgData name="瑛莉菜 羽田" userId="64c7e7a027abc1d1" providerId="LiveId" clId="{0E6B5A77-CBA4-41AD-8DFB-21ECC5DD41A4}" dt="2024-09-30T08:53:20.081" v="59" actId="1076"/>
          <ac:picMkLst>
            <pc:docMk/>
            <pc:sldMk cId="4010063240" sldId="375"/>
            <ac:picMk id="9" creationId="{8E9BBDB0-0A7F-215D-67DA-A6569AFE8A42}"/>
          </ac:picMkLst>
        </pc:picChg>
      </pc:sldChg>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sldChg chg="addSp delSp modSp mod">
        <pc:chgData name="瑛莉菜 羽田" userId="64c7e7a027abc1d1" providerId="LiveId" clId="{F10590C1-6013-4158-ADEA-EE82828FF409}" dt="2024-09-30T07:00:03.086" v="68"/>
        <pc:sldMkLst>
          <pc:docMk/>
          <pc:sldMk cId="4010063240" sldId="375"/>
        </pc:sldMkLst>
        <pc:spChg chg="mod">
          <ac:chgData name="瑛莉菜 羽田" userId="64c7e7a027abc1d1" providerId="LiveId" clId="{F10590C1-6013-4158-ADEA-EE82828FF409}" dt="2024-09-30T06:57:29.953" v="41" actId="20577"/>
          <ac:spMkLst>
            <pc:docMk/>
            <pc:sldMk cId="4010063240" sldId="375"/>
            <ac:spMk id="2" creationId="{9C6C646A-4932-0ED0-0A88-228322997931}"/>
          </ac:spMkLst>
        </pc:spChg>
        <pc:spChg chg="mod">
          <ac:chgData name="瑛莉菜 羽田" userId="64c7e7a027abc1d1" providerId="LiveId" clId="{F10590C1-6013-4158-ADEA-EE82828FF409}" dt="2024-09-30T06:57:14.037" v="15" actId="20577"/>
          <ac:spMkLst>
            <pc:docMk/>
            <pc:sldMk cId="4010063240" sldId="375"/>
            <ac:spMk id="10" creationId="{C3C3B70E-4FFF-B141-8B18-557D6A287CFD}"/>
          </ac:spMkLst>
        </pc:spChg>
        <pc:spChg chg="mod">
          <ac:chgData name="瑛莉菜 羽田" userId="64c7e7a027abc1d1" providerId="LiveId" clId="{F10590C1-6013-4158-ADEA-EE82828FF409}" dt="2024-09-30T07:00:03.086" v="68"/>
          <ac:spMkLst>
            <pc:docMk/>
            <pc:sldMk cId="4010063240" sldId="375"/>
            <ac:spMk id="14" creationId="{4C1CE79F-7A8C-E943-C2CD-9B9D895545B4}"/>
          </ac:spMkLst>
        </pc:spChg>
        <pc:spChg chg="mod">
          <ac:chgData name="瑛莉菜 羽田" userId="64c7e7a027abc1d1" providerId="LiveId" clId="{F10590C1-6013-4158-ADEA-EE82828FF409}" dt="2024-09-30T06:56:53.131" v="0"/>
          <ac:spMkLst>
            <pc:docMk/>
            <pc:sldMk cId="4010063240" sldId="375"/>
            <ac:spMk id="23" creationId="{00000000-0000-0000-0000-000000000000}"/>
          </ac:spMkLst>
        </pc:spChg>
        <pc:spChg chg="mod">
          <ac:chgData name="瑛莉菜 羽田" userId="64c7e7a027abc1d1" providerId="LiveId" clId="{F10590C1-6013-4158-ADEA-EE82828FF409}" dt="2024-09-30T06:56:58.215" v="1"/>
          <ac:spMkLst>
            <pc:docMk/>
            <pc:sldMk cId="4010063240" sldId="375"/>
            <ac:spMk id="65" creationId="{00000000-0000-0000-0000-000000000000}"/>
          </ac:spMkLst>
        </pc:spChg>
        <pc:spChg chg="mod">
          <ac:chgData name="瑛莉菜 羽田" userId="64c7e7a027abc1d1" providerId="LiveId" clId="{F10590C1-6013-4158-ADEA-EE82828FF409}" dt="2024-09-30T06:57:45.811" v="45"/>
          <ac:spMkLst>
            <pc:docMk/>
            <pc:sldMk cId="4010063240" sldId="375"/>
            <ac:spMk id="69" creationId="{00000000-0000-0000-0000-000000000000}"/>
          </ac:spMkLst>
        </pc:spChg>
        <pc:picChg chg="del">
          <ac:chgData name="瑛莉菜 羽田" userId="64c7e7a027abc1d1" providerId="LiveId" clId="{F10590C1-6013-4158-ADEA-EE82828FF409}" dt="2024-09-30T06:58:01.353" v="46" actId="478"/>
          <ac:picMkLst>
            <pc:docMk/>
            <pc:sldMk cId="4010063240" sldId="375"/>
            <ac:picMk id="5" creationId="{487367DD-B362-E017-A4FF-EFE5CDA476EA}"/>
          </ac:picMkLst>
        </pc:picChg>
        <pc:picChg chg="add mod">
          <ac:chgData name="瑛莉菜 羽田" userId="64c7e7a027abc1d1" providerId="LiveId" clId="{F10590C1-6013-4158-ADEA-EE82828FF409}" dt="2024-09-30T06:58:15.351" v="53" actId="1076"/>
          <ac:picMkLst>
            <pc:docMk/>
            <pc:sldMk cId="4010063240" sldId="375"/>
            <ac:picMk id="6" creationId="{75AC27C2-CA06-E574-6BAA-637C80FB5287}"/>
          </ac:picMkLst>
        </pc:picChg>
        <pc:picChg chg="del">
          <ac:chgData name="瑛莉菜 羽田" userId="64c7e7a027abc1d1" providerId="LiveId" clId="{F10590C1-6013-4158-ADEA-EE82828FF409}" dt="2024-09-30T06:58:01.825" v="47" actId="478"/>
          <ac:picMkLst>
            <pc:docMk/>
            <pc:sldMk cId="4010063240" sldId="375"/>
            <ac:picMk id="8" creationId="{50FB56FF-29BD-414F-9200-36972D9949C1}"/>
          </ac:picMkLst>
        </pc:picChg>
        <pc:picChg chg="add mod">
          <ac:chgData name="瑛莉菜 羽田" userId="64c7e7a027abc1d1" providerId="LiveId" clId="{F10590C1-6013-4158-ADEA-EE82828FF409}" dt="2024-09-30T06:59:21.700" v="56" actId="1076"/>
          <ac:picMkLst>
            <pc:docMk/>
            <pc:sldMk cId="4010063240" sldId="375"/>
            <ac:picMk id="9" creationId="{FBCA5F48-21EB-0924-68D3-B637383C8FB3}"/>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sldChg chg="addSp delSp modSp mod">
        <pc:chgData name="瑛莉菜 羽田" userId="64c7e7a027abc1d1" providerId="LiveId" clId="{824889C9-CE39-4412-965D-E47E8D391F90}" dt="2024-09-30T08:47:57.723" v="90" actId="1076"/>
        <pc:sldMkLst>
          <pc:docMk/>
          <pc:sldMk cId="4010063240" sldId="375"/>
        </pc:sldMkLst>
        <pc:spChg chg="mod">
          <ac:chgData name="瑛莉菜 羽田" userId="64c7e7a027abc1d1" providerId="LiveId" clId="{824889C9-CE39-4412-965D-E47E8D391F90}" dt="2024-09-30T08:47:11.023" v="80"/>
          <ac:spMkLst>
            <pc:docMk/>
            <pc:sldMk cId="4010063240" sldId="375"/>
            <ac:spMk id="2" creationId="{9C6C646A-4932-0ED0-0A88-228322997931}"/>
          </ac:spMkLst>
        </pc:spChg>
        <pc:spChg chg="mod">
          <ac:chgData name="瑛莉菜 羽田" userId="64c7e7a027abc1d1" providerId="LiveId" clId="{824889C9-CE39-4412-965D-E47E8D391F90}" dt="2024-09-30T08:46:35.015" v="16" actId="20577"/>
          <ac:spMkLst>
            <pc:docMk/>
            <pc:sldMk cId="4010063240" sldId="375"/>
            <ac:spMk id="23" creationId="{00000000-0000-0000-0000-000000000000}"/>
          </ac:spMkLst>
        </pc:spChg>
        <pc:spChg chg="mod">
          <ac:chgData name="瑛莉菜 羽田" userId="64c7e7a027abc1d1" providerId="LiveId" clId="{824889C9-CE39-4412-965D-E47E8D391F90}" dt="2024-09-30T08:46:43.919" v="26"/>
          <ac:spMkLst>
            <pc:docMk/>
            <pc:sldMk cId="4010063240" sldId="375"/>
            <ac:spMk id="65" creationId="{00000000-0000-0000-0000-000000000000}"/>
          </ac:spMkLst>
        </pc:spChg>
        <pc:picChg chg="add mod">
          <ac:chgData name="瑛莉菜 羽田" userId="64c7e7a027abc1d1" providerId="LiveId" clId="{824889C9-CE39-4412-965D-E47E8D391F90}" dt="2024-09-30T08:47:57.723" v="90" actId="1076"/>
          <ac:picMkLst>
            <pc:docMk/>
            <pc:sldMk cId="4010063240" sldId="375"/>
            <ac:picMk id="5" creationId="{30010655-DBB3-7EB1-B2BA-C63886E9B181}"/>
          </ac:picMkLst>
        </pc:picChg>
        <pc:picChg chg="del">
          <ac:chgData name="瑛莉菜 羽田" userId="64c7e7a027abc1d1" providerId="LiveId" clId="{824889C9-CE39-4412-965D-E47E8D391F90}" dt="2024-09-30T08:47:31.897" v="81" actId="478"/>
          <ac:picMkLst>
            <pc:docMk/>
            <pc:sldMk cId="4010063240" sldId="375"/>
            <ac:picMk id="6" creationId="{0025A2F8-68DF-3684-37B9-79F63BAC2161}"/>
          </ac:picMkLst>
        </pc:picChg>
        <pc:picChg chg="del">
          <ac:chgData name="瑛莉菜 羽田" userId="64c7e7a027abc1d1" providerId="LiveId" clId="{824889C9-CE39-4412-965D-E47E8D391F90}" dt="2024-09-30T08:47:32.496" v="82" actId="478"/>
          <ac:picMkLst>
            <pc:docMk/>
            <pc:sldMk cId="4010063240" sldId="375"/>
            <ac:picMk id="9" creationId="{B2071E39-C865-1B33-F401-AAD981FC8C5A}"/>
          </ac:picMkLst>
        </pc:picChg>
      </pc:sldChg>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sldChg chg="addSp delSp modSp mod">
        <pc:chgData name="瑛莉菜 羽田" userId="64c7e7a027abc1d1" providerId="LiveId" clId="{5F2C22A8-1445-46EF-9893-ACBBF16488B0}" dt="2024-09-30T03:58:11.813" v="42" actId="20577"/>
        <pc:sldMkLst>
          <pc:docMk/>
          <pc:sldMk cId="4010063240" sldId="375"/>
        </pc:sldMkLst>
        <pc:spChg chg="mod">
          <ac:chgData name="瑛莉菜 羽田" userId="64c7e7a027abc1d1" providerId="LiveId" clId="{5F2C22A8-1445-46EF-9893-ACBBF16488B0}" dt="2024-09-30T03:57:52.118" v="40"/>
          <ac:spMkLst>
            <pc:docMk/>
            <pc:sldMk cId="4010063240" sldId="375"/>
            <ac:spMk id="2" creationId="{9C6C646A-4932-0ED0-0A88-228322997931}"/>
          </ac:spMkLst>
        </pc:spChg>
        <pc:spChg chg="mod">
          <ac:chgData name="瑛莉菜 羽田" userId="64c7e7a027abc1d1" providerId="LiveId" clId="{5F2C22A8-1445-46EF-9893-ACBBF16488B0}" dt="2024-09-30T03:58:11.813" v="42" actId="20577"/>
          <ac:spMkLst>
            <pc:docMk/>
            <pc:sldMk cId="4010063240" sldId="375"/>
            <ac:spMk id="14" creationId="{4C1CE79F-7A8C-E943-C2CD-9B9D895545B4}"/>
          </ac:spMkLst>
        </pc:spChg>
        <pc:spChg chg="mod">
          <ac:chgData name="瑛莉菜 羽田" userId="64c7e7a027abc1d1" providerId="LiveId" clId="{5F2C22A8-1445-46EF-9893-ACBBF16488B0}" dt="2024-09-30T03:56:44.301" v="17" actId="20577"/>
          <ac:spMkLst>
            <pc:docMk/>
            <pc:sldMk cId="4010063240" sldId="375"/>
            <ac:spMk id="23" creationId="{00000000-0000-0000-0000-000000000000}"/>
          </ac:spMkLst>
        </pc:spChg>
        <pc:spChg chg="mod">
          <ac:chgData name="瑛莉菜 羽田" userId="64c7e7a027abc1d1" providerId="LiveId" clId="{5F2C22A8-1445-46EF-9893-ACBBF16488B0}" dt="2024-09-30T03:56:54.884" v="27"/>
          <ac:spMkLst>
            <pc:docMk/>
            <pc:sldMk cId="4010063240" sldId="375"/>
            <ac:spMk id="65" creationId="{00000000-0000-0000-0000-000000000000}"/>
          </ac:spMkLst>
        </pc:spChg>
        <pc:picChg chg="del">
          <ac:chgData name="瑛莉菜 羽田" userId="64c7e7a027abc1d1" providerId="LiveId" clId="{5F2C22A8-1445-46EF-9893-ACBBF16488B0}" dt="2024-09-30T03:57:05.838" v="28" actId="478"/>
          <ac:picMkLst>
            <pc:docMk/>
            <pc:sldMk cId="4010063240" sldId="375"/>
            <ac:picMk id="5" creationId="{1429B8A2-95B4-47AC-CC6E-DC1DB42FFA28}"/>
          </ac:picMkLst>
        </pc:picChg>
        <pc:picChg chg="add mod">
          <ac:chgData name="瑛莉菜 羽田" userId="64c7e7a027abc1d1" providerId="LiveId" clId="{5F2C22A8-1445-46EF-9893-ACBBF16488B0}" dt="2024-09-30T03:57:18.202" v="34" actId="1076"/>
          <ac:picMkLst>
            <pc:docMk/>
            <pc:sldMk cId="4010063240" sldId="375"/>
            <ac:picMk id="6" creationId="{15E97EDC-24A5-C1F4-AAE9-4DD8BCF97398}"/>
          </ac:picMkLst>
        </pc:picChg>
        <pc:picChg chg="del">
          <ac:chgData name="瑛莉菜 羽田" userId="64c7e7a027abc1d1" providerId="LiveId" clId="{5F2C22A8-1445-46EF-9893-ACBBF16488B0}" dt="2024-09-30T03:57:06.306" v="29" actId="478"/>
          <ac:picMkLst>
            <pc:docMk/>
            <pc:sldMk cId="4010063240" sldId="375"/>
            <ac:picMk id="8" creationId="{7F23BB76-FCB5-3231-69E5-9513C687017D}"/>
          </ac:picMkLst>
        </pc:picChg>
        <pc:picChg chg="add mod">
          <ac:chgData name="瑛莉菜 羽田" userId="64c7e7a027abc1d1" providerId="LiveId" clId="{5F2C22A8-1445-46EF-9893-ACBBF16488B0}" dt="2024-09-30T03:57:35.318" v="39" actId="1076"/>
          <ac:picMkLst>
            <pc:docMk/>
            <pc:sldMk cId="4010063240" sldId="375"/>
            <ac:picMk id="9" creationId="{4A3D7AEF-7D01-4B37-D9C3-231741887A9E}"/>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sldChg chg="addSp delSp modSp mod">
        <pc:chgData name="瑛莉菜 羽田" userId="64c7e7a027abc1d1" providerId="LiveId" clId="{DDE88A06-69EC-4B8F-A302-2393E8F55103}" dt="2024-09-30T08:38:28.120" v="44"/>
        <pc:sldMkLst>
          <pc:docMk/>
          <pc:sldMk cId="4010063240" sldId="375"/>
        </pc:sldMkLst>
        <pc:spChg chg="mod">
          <ac:chgData name="瑛莉菜 羽田" userId="64c7e7a027abc1d1" providerId="LiveId" clId="{DDE88A06-69EC-4B8F-A302-2393E8F55103}" dt="2024-09-30T08:37:10.846" v="30" actId="20577"/>
          <ac:spMkLst>
            <pc:docMk/>
            <pc:sldMk cId="4010063240" sldId="375"/>
            <ac:spMk id="2" creationId="{9C6C646A-4932-0ED0-0A88-228322997931}"/>
          </ac:spMkLst>
        </pc:spChg>
        <pc:spChg chg="mod">
          <ac:chgData name="瑛莉菜 羽田" userId="64c7e7a027abc1d1" providerId="LiveId" clId="{DDE88A06-69EC-4B8F-A302-2393E8F55103}" dt="2024-09-30T08:38:09.422" v="43"/>
          <ac:spMkLst>
            <pc:docMk/>
            <pc:sldMk cId="4010063240" sldId="375"/>
            <ac:spMk id="14" creationId="{4C1CE79F-7A8C-E943-C2CD-9B9D895545B4}"/>
          </ac:spMkLst>
        </pc:spChg>
        <pc:spChg chg="mod">
          <ac:chgData name="瑛莉菜 羽田" userId="64c7e7a027abc1d1" providerId="LiveId" clId="{DDE88A06-69EC-4B8F-A302-2393E8F55103}" dt="2024-09-30T08:36:39.481" v="0"/>
          <ac:spMkLst>
            <pc:docMk/>
            <pc:sldMk cId="4010063240" sldId="375"/>
            <ac:spMk id="23" creationId="{00000000-0000-0000-0000-000000000000}"/>
          </ac:spMkLst>
        </pc:spChg>
        <pc:spChg chg="mod">
          <ac:chgData name="瑛莉菜 羽田" userId="64c7e7a027abc1d1" providerId="LiveId" clId="{DDE88A06-69EC-4B8F-A302-2393E8F55103}" dt="2024-09-30T08:38:28.120" v="44"/>
          <ac:spMkLst>
            <pc:docMk/>
            <pc:sldMk cId="4010063240" sldId="375"/>
            <ac:spMk id="65" creationId="{00000000-0000-0000-0000-000000000000}"/>
          </ac:spMkLst>
        </pc:spChg>
        <pc:spChg chg="mod">
          <ac:chgData name="瑛莉菜 羽田" userId="64c7e7a027abc1d1" providerId="LiveId" clId="{DDE88A06-69EC-4B8F-A302-2393E8F55103}" dt="2024-09-30T08:36:54.465" v="4"/>
          <ac:spMkLst>
            <pc:docMk/>
            <pc:sldMk cId="4010063240" sldId="375"/>
            <ac:spMk id="69" creationId="{00000000-0000-0000-0000-000000000000}"/>
          </ac:spMkLst>
        </pc:spChg>
        <pc:picChg chg="del">
          <ac:chgData name="瑛莉菜 羽田" userId="64c7e7a027abc1d1" providerId="LiveId" clId="{DDE88A06-69EC-4B8F-A302-2393E8F55103}" dt="2024-09-30T08:37:14.300" v="31" actId="478"/>
          <ac:picMkLst>
            <pc:docMk/>
            <pc:sldMk cId="4010063240" sldId="375"/>
            <ac:picMk id="5" creationId="{81D6D676-60EA-066B-F23D-352DB22B2278}"/>
          </ac:picMkLst>
        </pc:picChg>
        <pc:picChg chg="add mod">
          <ac:chgData name="瑛莉菜 羽田" userId="64c7e7a027abc1d1" providerId="LiveId" clId="{DDE88A06-69EC-4B8F-A302-2393E8F55103}" dt="2024-09-30T08:37:33.258" v="37" actId="1076"/>
          <ac:picMkLst>
            <pc:docMk/>
            <pc:sldMk cId="4010063240" sldId="375"/>
            <ac:picMk id="6" creationId="{AD72FEAE-6F52-1873-CCB8-7F92CDA6503B}"/>
          </ac:picMkLst>
        </pc:picChg>
        <pc:picChg chg="del">
          <ac:chgData name="瑛莉菜 羽田" userId="64c7e7a027abc1d1" providerId="LiveId" clId="{DDE88A06-69EC-4B8F-A302-2393E8F55103}" dt="2024-09-30T08:37:14.854" v="32" actId="478"/>
          <ac:picMkLst>
            <pc:docMk/>
            <pc:sldMk cId="4010063240" sldId="375"/>
            <ac:picMk id="8" creationId="{C72433FB-F610-F5C4-DD73-779FFB7F11A4}"/>
          </ac:picMkLst>
        </pc:picChg>
      </pc:sldChg>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sldChg chg="addSp delSp modSp mod">
        <pc:chgData name="瑛莉菜 羽田" userId="64c7e7a027abc1d1" providerId="LiveId" clId="{47CA1637-BA46-4902-8406-BFF438926D09}" dt="2024-09-30T06:26:02.912" v="109" actId="1076"/>
        <pc:sldMkLst>
          <pc:docMk/>
          <pc:sldMk cId="4010063240" sldId="375"/>
        </pc:sldMkLst>
        <pc:spChg chg="mod">
          <ac:chgData name="瑛莉菜 羽田" userId="64c7e7a027abc1d1" providerId="LiveId" clId="{47CA1637-BA46-4902-8406-BFF438926D09}" dt="2024-09-30T06:24:23.995" v="38" actId="20577"/>
          <ac:spMkLst>
            <pc:docMk/>
            <pc:sldMk cId="4010063240" sldId="375"/>
            <ac:spMk id="2" creationId="{9C6C646A-4932-0ED0-0A88-228322997931}"/>
          </ac:spMkLst>
        </pc:spChg>
        <pc:spChg chg="mod">
          <ac:chgData name="瑛莉菜 羽田" userId="64c7e7a027abc1d1" providerId="LiveId" clId="{47CA1637-BA46-4902-8406-BFF438926D09}" dt="2024-09-30T06:26:02.912" v="109" actId="1076"/>
          <ac:spMkLst>
            <pc:docMk/>
            <pc:sldMk cId="4010063240" sldId="375"/>
            <ac:spMk id="14" creationId="{4C1CE79F-7A8C-E943-C2CD-9B9D895545B4}"/>
          </ac:spMkLst>
        </pc:spChg>
        <pc:spChg chg="mod">
          <ac:chgData name="瑛莉菜 羽田" userId="64c7e7a027abc1d1" providerId="LiveId" clId="{47CA1637-BA46-4902-8406-BFF438926D09}" dt="2024-09-30T06:23:52.108" v="2" actId="20577"/>
          <ac:spMkLst>
            <pc:docMk/>
            <pc:sldMk cId="4010063240" sldId="375"/>
            <ac:spMk id="23" creationId="{00000000-0000-0000-0000-000000000000}"/>
          </ac:spMkLst>
        </pc:spChg>
        <pc:spChg chg="mod">
          <ac:chgData name="瑛莉菜 羽田" userId="64c7e7a027abc1d1" providerId="LiveId" clId="{47CA1637-BA46-4902-8406-BFF438926D09}" dt="2024-09-30T06:24:00.499" v="12"/>
          <ac:spMkLst>
            <pc:docMk/>
            <pc:sldMk cId="4010063240" sldId="375"/>
            <ac:spMk id="65" creationId="{00000000-0000-0000-0000-000000000000}"/>
          </ac:spMkLst>
        </pc:spChg>
        <pc:picChg chg="add mod">
          <ac:chgData name="瑛莉菜 羽田" userId="64c7e7a027abc1d1" providerId="LiveId" clId="{47CA1637-BA46-4902-8406-BFF438926D09}" dt="2024-09-30T06:24:48.275" v="47" actId="1076"/>
          <ac:picMkLst>
            <pc:docMk/>
            <pc:sldMk cId="4010063240" sldId="375"/>
            <ac:picMk id="5" creationId="{8642B46B-E8C4-1F77-6723-142F8E86714F}"/>
          </ac:picMkLst>
        </pc:picChg>
        <pc:picChg chg="del">
          <ac:chgData name="瑛莉菜 羽田" userId="64c7e7a027abc1d1" providerId="LiveId" clId="{47CA1637-BA46-4902-8406-BFF438926D09}" dt="2024-09-30T06:24:31.130" v="39" actId="478"/>
          <ac:picMkLst>
            <pc:docMk/>
            <pc:sldMk cId="4010063240" sldId="375"/>
            <ac:picMk id="6" creationId="{A64F1CE4-2FA6-B1B3-67E5-B8EF857FFF90}"/>
          </ac:picMkLst>
        </pc:picChg>
        <pc:picChg chg="add mod">
          <ac:chgData name="瑛莉菜 羽田" userId="64c7e7a027abc1d1" providerId="LiveId" clId="{47CA1637-BA46-4902-8406-BFF438926D09}" dt="2024-09-30T06:25:13.538" v="51" actId="1076"/>
          <ac:picMkLst>
            <pc:docMk/>
            <pc:sldMk cId="4010063240" sldId="375"/>
            <ac:picMk id="8" creationId="{D2059E22-6C22-5164-4FBA-43A07A60CF26}"/>
          </ac:picMkLst>
        </pc:picChg>
        <pc:picChg chg="del">
          <ac:chgData name="瑛莉菜 羽田" userId="64c7e7a027abc1d1" providerId="LiveId" clId="{47CA1637-BA46-4902-8406-BFF438926D09}" dt="2024-09-30T06:24:31.559" v="40" actId="478"/>
          <ac:picMkLst>
            <pc:docMk/>
            <pc:sldMk cId="4010063240" sldId="375"/>
            <ac:picMk id="9" creationId="{A3FC3626-A75E-E5AA-94E3-D12C79C1C753}"/>
          </ac:picMkLst>
        </pc:picChg>
        <pc:picChg chg="mod ord">
          <ac:chgData name="瑛莉菜 羽田" userId="64c7e7a027abc1d1" providerId="LiveId" clId="{47CA1637-BA46-4902-8406-BFF438926D09}" dt="2024-09-30T06:25:30.167" v="58" actId="1076"/>
          <ac:picMkLst>
            <pc:docMk/>
            <pc:sldMk cId="4010063240" sldId="375"/>
            <ac:picMk id="41" creationId="{D6574C01-DE06-EE6E-0DDC-CDDDBE9317ED}"/>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sldChg chg="addSp delSp modSp mod">
        <pc:chgData name="瑛莉菜 羽田" userId="64c7e7a027abc1d1" providerId="LiveId" clId="{50ADD3A1-9E61-4515-A3B1-5EACEB252CD4}" dt="2024-09-30T08:21:45.469" v="95" actId="20577"/>
        <pc:sldMkLst>
          <pc:docMk/>
          <pc:sldMk cId="4010063240" sldId="375"/>
        </pc:sldMkLst>
        <pc:spChg chg="mod">
          <ac:chgData name="瑛莉菜 羽田" userId="64c7e7a027abc1d1" providerId="LiveId" clId="{50ADD3A1-9E61-4515-A3B1-5EACEB252CD4}" dt="2024-09-30T08:21:45.469" v="95" actId="20577"/>
          <ac:spMkLst>
            <pc:docMk/>
            <pc:sldMk cId="4010063240" sldId="375"/>
            <ac:spMk id="2" creationId="{9C6C646A-4932-0ED0-0A88-228322997931}"/>
          </ac:spMkLst>
        </pc:spChg>
        <pc:spChg chg="mod">
          <ac:chgData name="瑛莉菜 羽田" userId="64c7e7a027abc1d1" providerId="LiveId" clId="{50ADD3A1-9E61-4515-A3B1-5EACEB252CD4}" dt="2024-09-30T08:20:41.454" v="15" actId="20577"/>
          <ac:spMkLst>
            <pc:docMk/>
            <pc:sldMk cId="4010063240" sldId="375"/>
            <ac:spMk id="23" creationId="{00000000-0000-0000-0000-000000000000}"/>
          </ac:spMkLst>
        </pc:spChg>
        <pc:spChg chg="mod">
          <ac:chgData name="瑛莉菜 羽田" userId="64c7e7a027abc1d1" providerId="LiveId" clId="{50ADD3A1-9E61-4515-A3B1-5EACEB252CD4}" dt="2024-09-30T08:21:23.929" v="35"/>
          <ac:spMkLst>
            <pc:docMk/>
            <pc:sldMk cId="4010063240" sldId="375"/>
            <ac:spMk id="65" creationId="{00000000-0000-0000-0000-000000000000}"/>
          </ac:spMkLst>
        </pc:spChg>
        <pc:picChg chg="del">
          <ac:chgData name="瑛莉菜 羽田" userId="64c7e7a027abc1d1" providerId="LiveId" clId="{50ADD3A1-9E61-4515-A3B1-5EACEB252CD4}" dt="2024-09-30T08:20:44.376" v="16" actId="478"/>
          <ac:picMkLst>
            <pc:docMk/>
            <pc:sldMk cId="4010063240" sldId="375"/>
            <ac:picMk id="5" creationId="{0A25A6ED-197D-4F2A-4447-8895F51E7F63}"/>
          </ac:picMkLst>
        </pc:picChg>
        <pc:picChg chg="add mod">
          <ac:chgData name="瑛莉菜 羽田" userId="64c7e7a027abc1d1" providerId="LiveId" clId="{50ADD3A1-9E61-4515-A3B1-5EACEB252CD4}" dt="2024-09-30T08:21:00.449" v="22" actId="1076"/>
          <ac:picMkLst>
            <pc:docMk/>
            <pc:sldMk cId="4010063240" sldId="375"/>
            <ac:picMk id="6" creationId="{C857F194-0D4A-6AD6-12A0-682C5E0A7613}"/>
          </ac:picMkLst>
        </pc:picChg>
        <pc:picChg chg="del">
          <ac:chgData name="瑛莉菜 羽田" userId="64c7e7a027abc1d1" providerId="LiveId" clId="{50ADD3A1-9E61-4515-A3B1-5EACEB252CD4}" dt="2024-09-30T08:20:44.929" v="17" actId="478"/>
          <ac:picMkLst>
            <pc:docMk/>
            <pc:sldMk cId="4010063240" sldId="375"/>
            <ac:picMk id="8" creationId="{F63CF082-09F7-0047-6BB5-20CBF650669C}"/>
          </ac:picMkLst>
        </pc:picChg>
        <pc:picChg chg="add mod">
          <ac:chgData name="瑛莉菜 羽田" userId="64c7e7a027abc1d1" providerId="LiveId" clId="{50ADD3A1-9E61-4515-A3B1-5EACEB252CD4}" dt="2024-09-30T08:21:13.381" v="25" actId="1076"/>
          <ac:picMkLst>
            <pc:docMk/>
            <pc:sldMk cId="4010063240" sldId="375"/>
            <ac:picMk id="9" creationId="{A866F4DF-4A0E-0315-7CD8-D2D42D5DACD0}"/>
          </ac:picMkLst>
        </pc:picChg>
      </pc:sldChg>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i="0" dirty="0">
                <a:solidFill>
                  <a:srgbClr val="333333"/>
                </a:solidFill>
                <a:effectLst/>
                <a:latin typeface="Meiryo" panose="020B0604030504040204" pitchFamily="50" charset="-128"/>
                <a:ea typeface="Meiryo" panose="020B0604030504040204" pitchFamily="50" charset="-128"/>
              </a:rPr>
              <a:t>クルリト　デイリーバッグ</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H360×W290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熱転写印刷</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00" b="0" i="0" dirty="0">
                <a:solidFill>
                  <a:srgbClr val="333333"/>
                </a:solidFill>
                <a:effectLst/>
                <a:latin typeface="Meiryo" panose="020B0604030504040204" pitchFamily="50" charset="-128"/>
                <a:ea typeface="Meiryo" panose="020B0604030504040204" pitchFamily="50" charset="-128"/>
              </a:rPr>
              <a:t>W220×H240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熱転写印刷範囲：</a:t>
            </a:r>
            <a:r>
              <a:rPr lang="en-US" altLang="ja-JP" sz="1000" b="0" i="0" dirty="0">
                <a:solidFill>
                  <a:srgbClr val="333333"/>
                </a:solidFill>
                <a:effectLst/>
                <a:latin typeface="Meiryo" panose="020B0604030504040204" pitchFamily="50" charset="-128"/>
                <a:ea typeface="Meiryo" panose="020B0604030504040204" pitchFamily="50" charset="-128"/>
              </a:rPr>
              <a:t>S</a:t>
            </a:r>
            <a:r>
              <a:rPr lang="ja-JP" altLang="en-US" sz="1000" b="0" i="0" dirty="0">
                <a:solidFill>
                  <a:srgbClr val="333333"/>
                </a:solidFill>
                <a:effectLst/>
                <a:latin typeface="Meiryo" panose="020B0604030504040204" pitchFamily="50" charset="-128"/>
                <a:ea typeface="Meiryo" panose="020B0604030504040204" pitchFamily="50" charset="-128"/>
              </a:rPr>
              <a:t>サイズ：</a:t>
            </a:r>
            <a:r>
              <a:rPr lang="en-US" altLang="ja-JP" sz="1000" b="0" i="0" dirty="0">
                <a:solidFill>
                  <a:srgbClr val="333333"/>
                </a:solidFill>
                <a:effectLst/>
                <a:latin typeface="Meiryo" panose="020B0604030504040204" pitchFamily="50" charset="-128"/>
                <a:ea typeface="Meiryo" panose="020B0604030504040204" pitchFamily="50" charset="-128"/>
              </a:rPr>
              <a:t>W100×H100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a:p>
            <a:pPr algn="l"/>
            <a:r>
              <a:rPr lang="ja-JP" altLang="en-US" sz="1000" dirty="0">
                <a:solidFill>
                  <a:srgbClr val="333333"/>
                </a:solidFill>
                <a:latin typeface="Meiryo" panose="020B0604030504040204" pitchFamily="50" charset="-128"/>
                <a:ea typeface="Meiryo" panose="020B0604030504040204" pitchFamily="50" charset="-128"/>
              </a:rPr>
              <a:t>　　　　　　　　</a:t>
            </a:r>
            <a:r>
              <a:rPr lang="ja-JP" altLang="en-US" sz="1000" b="0" i="0" dirty="0">
                <a:solidFill>
                  <a:srgbClr val="333333"/>
                </a:solidFill>
                <a:effectLst/>
                <a:latin typeface="Meiryo" panose="020B0604030504040204" pitchFamily="50" charset="-128"/>
                <a:ea typeface="Meiryo" panose="020B0604030504040204" pitchFamily="50" charset="-128"/>
              </a:rPr>
              <a:t>最大サイズ：</a:t>
            </a:r>
            <a:r>
              <a:rPr lang="en-US" altLang="ja-JP" sz="1000" b="0" i="0" dirty="0">
                <a:solidFill>
                  <a:srgbClr val="333333"/>
                </a:solidFill>
                <a:effectLst/>
                <a:latin typeface="Meiryo" panose="020B0604030504040204" pitchFamily="50" charset="-128"/>
                <a:ea typeface="Meiryo" panose="020B0604030504040204" pitchFamily="50" charset="-128"/>
              </a:rPr>
              <a:t>W220×H220</a:t>
            </a:r>
            <a:r>
              <a:rPr lang="ja-JP" altLang="en-US" sz="1000" b="0" i="0" dirty="0">
                <a:solidFill>
                  <a:srgbClr val="333333"/>
                </a:solidFill>
                <a:effectLst/>
                <a:latin typeface="Meiryo" panose="020B0604030504040204" pitchFamily="50" charset="-128"/>
                <a:ea typeface="Meiryo" panose="020B0604030504040204" pitchFamily="50" charset="-128"/>
              </a:rPr>
              <a:t> （</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ポリエステル　　</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547113" y="5891216"/>
            <a:ext cx="5807017" cy="1015663"/>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くるりと丸めてゴムバンドでとめると、手のひらに収まるほどのコンパクトサイズで持ち運べる</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エコバッグです。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性別、年齢問わず誰からでも受け入れられるシンプルでオシャレなデザインとなっており、</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シワになりにくくて洗えるこだわりの軽量高密集ポリエステル生地を使用しておりますので、</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とても軽く丈夫な仕上がりです。</a:t>
            </a:r>
            <a:br>
              <a:rPr lang="ja-JP" altLang="en-US" sz="1000" dirty="0"/>
            </a:b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41" name="図 40">
            <a:extLst>
              <a:ext uri="{FF2B5EF4-FFF2-40B4-BE49-F238E27FC236}">
                <a16:creationId xmlns:a16="http://schemas.microsoft.com/office/drawing/2014/main" id="{D6574C01-DE06-EE6E-0DDC-CDDDBE9317ED}"/>
              </a:ext>
            </a:extLst>
          </p:cNvPr>
          <p:cNvPicPr>
            <a:picLocks noChangeAspect="1"/>
          </p:cNvPicPr>
          <p:nvPr/>
        </p:nvPicPr>
        <p:blipFill>
          <a:blip r:embed="rId37"/>
          <a:stretch>
            <a:fillRect/>
          </a:stretch>
        </p:blipFill>
        <p:spPr>
          <a:xfrm>
            <a:off x="5187342" y="2284602"/>
            <a:ext cx="756590" cy="756590"/>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6" name="図 5">
            <a:extLst>
              <a:ext uri="{FF2B5EF4-FFF2-40B4-BE49-F238E27FC236}">
                <a16:creationId xmlns:a16="http://schemas.microsoft.com/office/drawing/2014/main" id="{22242EF7-9D0B-4ECB-35BD-0AD5ACD588EE}"/>
              </a:ext>
            </a:extLst>
          </p:cNvPr>
          <p:cNvPicPr>
            <a:picLocks noChangeAspect="1"/>
          </p:cNvPicPr>
          <p:nvPr/>
        </p:nvPicPr>
        <p:blipFill>
          <a:blip r:embed="rId38"/>
          <a:stretch>
            <a:fillRect/>
          </a:stretch>
        </p:blipFill>
        <p:spPr>
          <a:xfrm>
            <a:off x="490238" y="890497"/>
            <a:ext cx="3415960" cy="3250967"/>
          </a:xfrm>
          <a:prstGeom prst="rect">
            <a:avLst/>
          </a:prstGeom>
        </p:spPr>
      </p:pic>
      <p:pic>
        <p:nvPicPr>
          <p:cNvPr id="8" name="図 7">
            <a:extLst>
              <a:ext uri="{FF2B5EF4-FFF2-40B4-BE49-F238E27FC236}">
                <a16:creationId xmlns:a16="http://schemas.microsoft.com/office/drawing/2014/main" id="{56A2FFF9-4F31-B70E-C359-40DD3D249C8F}"/>
              </a:ext>
            </a:extLst>
          </p:cNvPr>
          <p:cNvPicPr>
            <a:picLocks noChangeAspect="1"/>
          </p:cNvPicPr>
          <p:nvPr/>
        </p:nvPicPr>
        <p:blipFill>
          <a:blip r:embed="rId39"/>
          <a:stretch>
            <a:fillRect/>
          </a:stretch>
        </p:blipFill>
        <p:spPr>
          <a:xfrm>
            <a:off x="3904394" y="1679830"/>
            <a:ext cx="2019736" cy="3178829"/>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19154</TotalTime>
  <Words>215</Words>
  <Application>Microsoft Office PowerPoint</Application>
  <PresentationFormat>ユーザー設定</PresentationFormat>
  <Paragraphs>39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2024-09-30T08:55:50Z</dcterms:modified>
</cp:coreProperties>
</file>