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D15757A-49C3-47F3-B1E7-1F56333D4859}" v="22" dt="2024-09-30T03:09:55.37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3BCCB47C-DAAB-45E0-B4E2-9874209A89FE}" v="22" dt="2024-09-30T02:37:34.165"/>
    <p1510:client id="{47CA1637-BA46-4902-8406-BFF438926D09}" v="12" dt="2024-09-30T06:25:59.223"/>
    <p1510:client id="{50ADD3A1-9E61-4515-A3B1-5EACEB252CD4}" v="26" dt="2024-09-30T08:21:44.590"/>
    <p1510:client id="{53CC4152-B6BF-4889-8D22-E42D252B7DAA}" v="6" dt="2024-09-30T03:24:32.273"/>
    <p1510:client id="{54E85872-48D2-46F6-A56C-A7ACD040FD6B}" v="18" dt="2024-09-30T03:28:02.266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9829D21-62E4-42A6-A63D-EE0DFEDB28D8}" v="10" dt="2024-09-30T03:29:59.038"/>
    <p1510:client id="{DDE88A06-69EC-4B8F-A302-2393E8F55103}" v="2" dt="2024-09-30T08:36:54.449"/>
    <p1510:client id="{E23D076B-A2ED-477B-B957-D2C0E388681A}" v="2" dt="2024-09-30T03:55:13.966"/>
    <p1510:client id="{E2A1068A-0290-4C1A-ABD4-0B7DDCAE1431}" v="16" dt="2024-09-30T02:41:13.671"/>
    <p1510:client id="{F10590C1-6013-4158-ADEA-EE82828FF409}" v="4" dt="2024-09-30T07:00:03.086"/>
    <p1510:client id="{F543EEE5-088D-494D-9649-B3A1D430AFBA}" v="8" dt="2024-09-30T03:32:37.390"/>
    <p1510:client id="{F7A7AC9C-77D1-4846-A97B-6D5302F21645}" v="3" dt="2024-09-30T02:54:19.810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  <pc:sldChg chg="addSp delSp modSp mod">
        <pc:chgData name="瑛莉菜 羽田" userId="64c7e7a027abc1d1" providerId="LiveId" clId="{DB95A3B7-8C6D-40E7-AE4D-BB1A5E6C6D6A}" dt="2024-09-30T06:27:55.367" v="39" actId="20577"/>
        <pc:sldMkLst>
          <pc:docMk/>
          <pc:sldMk cId="4010063240" sldId="375"/>
        </pc:sldMkLst>
        <pc:spChg chg="mod">
          <ac:chgData name="瑛莉菜 羽田" userId="64c7e7a027abc1d1" providerId="LiveId" clId="{DB95A3B7-8C6D-40E7-AE4D-BB1A5E6C6D6A}" dt="2024-09-30T06:26:58.782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B95A3B7-8C6D-40E7-AE4D-BB1A5E6C6D6A}" dt="2024-09-30T06:27:55.367" v="3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B95A3B7-8C6D-40E7-AE4D-BB1A5E6C6D6A}" dt="2024-09-30T06:26:38.22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95A3B7-8C6D-40E7-AE4D-BB1A5E6C6D6A}" dt="2024-09-30T06:26:44.125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95A3B7-8C6D-40E7-AE4D-BB1A5E6C6D6A}" dt="2024-09-30T06:27:04.269" v="28" actId="478"/>
          <ac:picMkLst>
            <pc:docMk/>
            <pc:sldMk cId="4010063240" sldId="375"/>
            <ac:picMk id="5" creationId="{8642B46B-E8C4-1F77-6723-142F8E86714F}"/>
          </ac:picMkLst>
        </pc:picChg>
        <pc:picChg chg="add mod">
          <ac:chgData name="瑛莉菜 羽田" userId="64c7e7a027abc1d1" providerId="LiveId" clId="{DB95A3B7-8C6D-40E7-AE4D-BB1A5E6C6D6A}" dt="2024-09-30T06:27:15.776" v="32" actId="1076"/>
          <ac:picMkLst>
            <pc:docMk/>
            <pc:sldMk cId="4010063240" sldId="375"/>
            <ac:picMk id="6" creationId="{2770D7EC-4ED2-392D-D534-0CAEE965A72C}"/>
          </ac:picMkLst>
        </pc:picChg>
        <pc:picChg chg="del">
          <ac:chgData name="瑛莉菜 羽田" userId="64c7e7a027abc1d1" providerId="LiveId" clId="{DB95A3B7-8C6D-40E7-AE4D-BB1A5E6C6D6A}" dt="2024-09-30T06:27:04.853" v="29" actId="478"/>
          <ac:picMkLst>
            <pc:docMk/>
            <pc:sldMk cId="4010063240" sldId="375"/>
            <ac:picMk id="8" creationId="{D2059E22-6C22-5164-4FBA-43A07A60CF26}"/>
          </ac:picMkLst>
        </pc:picChg>
        <pc:picChg chg="add mod">
          <ac:chgData name="瑛莉菜 羽田" userId="64c7e7a027abc1d1" providerId="LiveId" clId="{DB95A3B7-8C6D-40E7-AE4D-BB1A5E6C6D6A}" dt="2024-09-30T06:27:38.733" v="35" actId="1076"/>
          <ac:picMkLst>
            <pc:docMk/>
            <pc:sldMk cId="4010063240" sldId="375"/>
            <ac:picMk id="9" creationId="{49C0DAC0-AABD-A321-D19F-6AF5E6EF475C}"/>
          </ac:picMkLst>
        </pc:picChg>
        <pc:picChg chg="mod ord">
          <ac:chgData name="瑛莉菜 羽田" userId="64c7e7a027abc1d1" providerId="LiveId" clId="{DB95A3B7-8C6D-40E7-AE4D-BB1A5E6C6D6A}" dt="2024-09-30T06:27:47.713" v="38" actId="1076"/>
          <ac:picMkLst>
            <pc:docMk/>
            <pc:sldMk cId="4010063240" sldId="375"/>
            <ac:picMk id="41" creationId="{D6574C01-DE06-EE6E-0DDC-CDDDBE9317ED}"/>
          </ac:picMkLst>
        </pc:picChg>
      </pc:sldChg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  <pc:sldChg chg="addSp delSp modSp mod">
        <pc:chgData name="瑛莉菜 羽田" userId="64c7e7a027abc1d1" providerId="LiveId" clId="{824889C9-CE39-4412-965D-E47E8D391F90}" dt="2024-09-30T08:47:57.723" v="90" actId="1076"/>
        <pc:sldMkLst>
          <pc:docMk/>
          <pc:sldMk cId="4010063240" sldId="375"/>
        </pc:sldMkLst>
        <pc:spChg chg="mod">
          <ac:chgData name="瑛莉菜 羽田" userId="64c7e7a027abc1d1" providerId="LiveId" clId="{824889C9-CE39-4412-965D-E47E8D391F90}" dt="2024-09-30T08:47:11.023" v="8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24889C9-CE39-4412-965D-E47E8D391F90}" dt="2024-09-30T08:46:35.015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24889C9-CE39-4412-965D-E47E8D391F90}" dt="2024-09-30T08:46:43.919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24889C9-CE39-4412-965D-E47E8D391F90}" dt="2024-09-30T08:47:57.723" v="90" actId="1076"/>
          <ac:picMkLst>
            <pc:docMk/>
            <pc:sldMk cId="4010063240" sldId="375"/>
            <ac:picMk id="5" creationId="{30010655-DBB3-7EB1-B2BA-C63886E9B181}"/>
          </ac:picMkLst>
        </pc:picChg>
        <pc:picChg chg="del">
          <ac:chgData name="瑛莉菜 羽田" userId="64c7e7a027abc1d1" providerId="LiveId" clId="{824889C9-CE39-4412-965D-E47E8D391F90}" dt="2024-09-30T08:47:31.897" v="81" actId="478"/>
          <ac:picMkLst>
            <pc:docMk/>
            <pc:sldMk cId="4010063240" sldId="375"/>
            <ac:picMk id="6" creationId="{0025A2F8-68DF-3684-37B9-79F63BAC2161}"/>
          </ac:picMkLst>
        </pc:picChg>
        <pc:picChg chg="del">
          <ac:chgData name="瑛莉菜 羽田" userId="64c7e7a027abc1d1" providerId="LiveId" clId="{824889C9-CE39-4412-965D-E47E8D391F90}" dt="2024-09-30T08:47:32.496" v="82" actId="478"/>
          <ac:picMkLst>
            <pc:docMk/>
            <pc:sldMk cId="4010063240" sldId="375"/>
            <ac:picMk id="9" creationId="{B2071E39-C865-1B33-F401-AAD981FC8C5A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5:25.687" v="73" actId="20577"/>
      <pc:docMkLst>
        <pc:docMk/>
      </pc:docMkLst>
      <pc:sldChg chg="addSp delSp modSp mod">
        <pc:chgData name="瑛莉菜 羽田" userId="64c7e7a027abc1d1" providerId="LiveId" clId="{681BC7FD-D9C7-468F-A0EB-CB376265DF10}" dt="2024-10-01T02:35:25.687" v="73" actId="20577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5:25.687" v="7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  <pc:sldChg chg="addSp delSp modSp mod">
        <pc:chgData name="瑛莉菜 羽田" userId="64c7e7a027abc1d1" providerId="LiveId" clId="{50ADD3A1-9E61-4515-A3B1-5EACEB252CD4}" dt="2024-09-30T08:21:45.469" v="95" actId="20577"/>
        <pc:sldMkLst>
          <pc:docMk/>
          <pc:sldMk cId="4010063240" sldId="375"/>
        </pc:sldMkLst>
        <pc:spChg chg="mod">
          <ac:chgData name="瑛莉菜 羽田" userId="64c7e7a027abc1d1" providerId="LiveId" clId="{50ADD3A1-9E61-4515-A3B1-5EACEB252CD4}" dt="2024-09-30T08:21:45.469" v="9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0ADD3A1-9E61-4515-A3B1-5EACEB252CD4}" dt="2024-09-30T08:20:41.454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0ADD3A1-9E61-4515-A3B1-5EACEB252CD4}" dt="2024-09-30T08:21:23.929" v="3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0ADD3A1-9E61-4515-A3B1-5EACEB252CD4}" dt="2024-09-30T08:20:44.376" v="16" actId="478"/>
          <ac:picMkLst>
            <pc:docMk/>
            <pc:sldMk cId="4010063240" sldId="375"/>
            <ac:picMk id="5" creationId="{0A25A6ED-197D-4F2A-4447-8895F51E7F63}"/>
          </ac:picMkLst>
        </pc:picChg>
        <pc:picChg chg="add mod">
          <ac:chgData name="瑛莉菜 羽田" userId="64c7e7a027abc1d1" providerId="LiveId" clId="{50ADD3A1-9E61-4515-A3B1-5EACEB252CD4}" dt="2024-09-30T08:21:00.449" v="22" actId="1076"/>
          <ac:picMkLst>
            <pc:docMk/>
            <pc:sldMk cId="4010063240" sldId="375"/>
            <ac:picMk id="6" creationId="{C857F194-0D4A-6AD6-12A0-682C5E0A7613}"/>
          </ac:picMkLst>
        </pc:picChg>
        <pc:picChg chg="del">
          <ac:chgData name="瑛莉菜 羽田" userId="64c7e7a027abc1d1" providerId="LiveId" clId="{50ADD3A1-9E61-4515-A3B1-5EACEB252CD4}" dt="2024-09-30T08:20:44.929" v="17" actId="478"/>
          <ac:picMkLst>
            <pc:docMk/>
            <pc:sldMk cId="4010063240" sldId="375"/>
            <ac:picMk id="8" creationId="{F63CF082-09F7-0047-6BB5-20CBF650669C}"/>
          </ac:picMkLst>
        </pc:picChg>
        <pc:picChg chg="add mod">
          <ac:chgData name="瑛莉菜 羽田" userId="64c7e7a027abc1d1" providerId="LiveId" clId="{50ADD3A1-9E61-4515-A3B1-5EACEB252CD4}" dt="2024-09-30T08:21:13.381" v="25" actId="1076"/>
          <ac:picMkLst>
            <pc:docMk/>
            <pc:sldMk cId="4010063240" sldId="375"/>
            <ac:picMk id="9" creationId="{A866F4DF-4A0E-0315-7CD8-D2D42D5DACD0}"/>
          </ac:picMkLst>
        </pc:picChg>
      </pc:sldChg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41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フラットバッグ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H330×W260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熱転写印刷・インクジェット印刷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インクジェット印刷範囲：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W160×H220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640131" y="5879066"/>
            <a:ext cx="580701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オーガニックコットンを使用したフラットタイプのバッグです。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の定番として人気の高い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サイズがぴったり入るマチなしのバッグですので、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展示会のカタログ入れから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CD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の購入特典など、幅広い用途でご利用いただけます。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7EDF2D2-A1DA-50C8-1919-AFF9645EC82B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74695" y="888100"/>
            <a:ext cx="1314156" cy="2111267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FD014804-5799-CA31-4B7B-BCA66212DD61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942271" y="928044"/>
            <a:ext cx="1146034" cy="2083295"/>
          </a:xfrm>
          <a:prstGeom prst="rect">
            <a:avLst/>
          </a:prstGeom>
        </p:spPr>
      </p:pic>
      <p:pic>
        <p:nvPicPr>
          <p:cNvPr id="54" name="図 53">
            <a:extLst>
              <a:ext uri="{FF2B5EF4-FFF2-40B4-BE49-F238E27FC236}">
                <a16:creationId xmlns:a16="http://schemas.microsoft.com/office/drawing/2014/main" id="{1B7D2A8F-2864-ABE4-BDE9-396A1EF00D30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389695" y="3034002"/>
            <a:ext cx="1084340" cy="1947560"/>
          </a:xfrm>
          <a:prstGeom prst="rect">
            <a:avLst/>
          </a:prstGeom>
        </p:spPr>
      </p:pic>
      <p:pic>
        <p:nvPicPr>
          <p:cNvPr id="56" name="図 55">
            <a:extLst>
              <a:ext uri="{FF2B5EF4-FFF2-40B4-BE49-F238E27FC236}">
                <a16:creationId xmlns:a16="http://schemas.microsoft.com/office/drawing/2014/main" id="{663B07F0-AF59-4A0B-3F1F-224BEE8372FC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430441" y="1364265"/>
            <a:ext cx="1803695" cy="3092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19169</TotalTime>
  <Words>205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2024-10-01T02:35:25Z</dcterms:modified>
</cp:coreProperties>
</file>