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E3412F-4B63-4FCE-B839-4262DFCB1081}" v="43" dt="2024-09-30T08:44:42.233"/>
    <p1510:client id="{047C4EED-1BD8-497C-AC49-ED84F63ECDAF}" v="8" dt="2024-09-30T06:19:53.590"/>
    <p1510:client id="{0D15757A-49C3-47F3-B1E7-1F56333D4859}" v="22" dt="2024-09-30T03:09:55.370"/>
    <p1510:client id="{0E6B5A77-CBA4-41AD-8DFB-21ECC5DD41A4}" v="8" dt="2024-09-30T08:52:44.676"/>
    <p1510:client id="{1067D38F-754B-417D-973D-0E4C5B5952C4}" v="6" dt="2024-09-30T06:45:54.075"/>
    <p1510:client id="{2382F82F-1879-4428-9BC3-3070499E849F}" v="34" dt="2024-09-30T07:31:44.869"/>
    <p1510:client id="{29AF5639-584F-4E00-96DF-DF110A773EBA}" v="4" dt="2024-09-30T07:34:07.629"/>
    <p1510:client id="{47CA1637-BA46-4902-8406-BFF438926D09}" v="12" dt="2024-09-30T06:25:59.223"/>
    <p1510:client id="{50ADD3A1-9E61-4515-A3B1-5EACEB252CD4}" v="26" dt="2024-09-30T08:21:44.590"/>
    <p1510:client id="{53CC4152-B6BF-4889-8D22-E42D252B7DAA}" v="6" dt="2024-09-30T03:24:32.273"/>
    <p1510:client id="{54E85872-48D2-46F6-A56C-A7ACD040FD6B}" v="18" dt="2024-09-30T03:28:02.266"/>
    <p1510:client id="{55478431-91E2-4E8E-9519-8AFEE29E3938}" v="23" dt="2024-09-30T08:41:41.309"/>
    <p1510:client id="{6618900A-CDDD-4DC9-A7CB-17BBE1F76EF7}" v="4" dt="2024-09-30T06:32:31.945"/>
    <p1510:client id="{681BC7FD-D9C7-468F-A0EB-CB376265DF10}" v="2" dt="2024-10-01T02:30:27.808"/>
    <p1510:client id="{7B7E7651-BF70-42AC-829B-B716D7D34793}" v="2" dt="2024-10-01T02:51:49.224"/>
    <p1510:client id="{824889C9-CE39-4412-965D-E47E8D391F90}" v="24" dt="2024-09-30T08:47:11.023"/>
    <p1510:client id="{84AA710D-2D8A-40EE-B696-4848F6404808}" v="8" dt="2024-09-30T06:37:57.266"/>
    <p1510:client id="{91D05EAA-7144-4DC3-91E3-17C95BCB8503}" v="2" dt="2024-09-30T04:37:48.470"/>
    <p1510:client id="{ACB9AC37-1F0B-4AB7-8D47-8709BED0059D}" v="12" dt="2024-09-30T08:50:34.058"/>
    <p1510:client id="{BB6F5E2E-6DA3-4901-84D2-C5006C5B3082}" v="24" dt="2024-09-30T08:18:13.625"/>
    <p1510:client id="{C8877DA5-71BF-471F-A46C-76B2DD414CEB}" v="8" dt="2024-09-30T04:30:46.031"/>
    <p1510:client id="{D72A3F0C-49EA-4079-90C8-A1AFA66E13E7}" v="8" dt="2024-09-30T08:54:51.014"/>
    <p1510:client id="{D9829D21-62E4-42A6-A63D-EE0DFEDB28D8}" v="10" dt="2024-09-30T03:29:59.038"/>
    <p1510:client id="{DDE88A06-69EC-4B8F-A302-2393E8F55103}" v="2" dt="2024-09-30T08:36:54.449"/>
    <p1510:client id="{E23D076B-A2ED-477B-B957-D2C0E388681A}" v="2" dt="2024-09-30T03:55:13.966"/>
    <p1510:client id="{F10590C1-6013-4158-ADEA-EE82828FF409}" v="4" dt="2024-09-30T07:00:03.086"/>
    <p1510:client id="{F543EEE5-088D-494D-9649-B3A1D430AFBA}" v="8" dt="2024-09-30T03:32:37.390"/>
    <p1510:client id="{F7A7AC9C-77D1-4846-A97B-6D5302F21645}" v="3" dt="2024-09-30T02:54:19.810"/>
    <p1510:client id="{FACD2BE6-6615-4F7E-B5F9-E3105DFD8B02}" v="20" dt="2024-09-30T08:02:11.88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92" d="100"/>
          <a:sy n="92" d="100"/>
        </p:scale>
        <p:origin x="688" y="6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51:52.960" v="33" actId="20577"/>
      <pc:docMkLst>
        <pc:docMk/>
      </pc:docMkLst>
      <pc:sldChg chg="addSp delSp modSp mod">
        <pc:chgData name="瑛莉菜 羽田" userId="64c7e7a027abc1d1" providerId="LiveId" clId="{7B7E7651-BF70-42AC-829B-B716D7D34793}" dt="2024-10-01T02:51:52.960" v="33" actId="20577"/>
        <pc:sldMkLst>
          <pc:docMk/>
          <pc:sldMk cId="4010063240" sldId="375"/>
        </pc:sldMkLst>
        <pc:spChg chg="mod">
          <ac:chgData name="瑛莉菜 羽田" userId="64c7e7a027abc1d1" providerId="LiveId" clId="{7B7E7651-BF70-42AC-829B-B716D7D34793}" dt="2024-10-01T02:51:52.960" v="3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B7E7651-BF70-42AC-829B-B716D7D34793}" dt="2024-10-01T02:46:40.045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B7E7651-BF70-42AC-829B-B716D7D34793}" dt="2024-10-01T02:45:55.54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B7E7651-BF70-42AC-829B-B716D7D34793}" dt="2024-10-01T02:46:01.948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B7E7651-BF70-42AC-829B-B716D7D34793}" dt="2024-10-01T02:46:43.656" v="6" actId="478"/>
          <ac:picMkLst>
            <pc:docMk/>
            <pc:sldMk cId="4010063240" sldId="375"/>
            <ac:picMk id="5" creationId="{62FB27E1-B9F5-34CA-8D48-B909224B9E32}"/>
          </ac:picMkLst>
        </pc:picChg>
        <pc:picChg chg="add mod">
          <ac:chgData name="瑛莉菜 羽田" userId="64c7e7a027abc1d1" providerId="LiveId" clId="{7B7E7651-BF70-42AC-829B-B716D7D34793}" dt="2024-10-01T02:47:01.517" v="16" actId="1076"/>
          <ac:picMkLst>
            <pc:docMk/>
            <pc:sldMk cId="4010063240" sldId="375"/>
            <ac:picMk id="6" creationId="{324D8988-7A70-E81F-C819-F379767ECB07}"/>
          </ac:picMkLst>
        </pc:picChg>
        <pc:picChg chg="add mod">
          <ac:chgData name="瑛莉菜 羽田" userId="64c7e7a027abc1d1" providerId="LiveId" clId="{7B7E7651-BF70-42AC-829B-B716D7D34793}" dt="2024-10-01T02:47:18.662" v="20" actId="1076"/>
          <ac:picMkLst>
            <pc:docMk/>
            <pc:sldMk cId="4010063240" sldId="375"/>
            <ac:picMk id="8" creationId="{8DE22D94-E628-0237-0E7C-322013AA81B2}"/>
          </ac:picMkLst>
        </pc:picChg>
        <pc:picChg chg="del">
          <ac:chgData name="瑛莉菜 羽田" userId="64c7e7a027abc1d1" providerId="LiveId" clId="{7B7E7651-BF70-42AC-829B-B716D7D34793}" dt="2024-10-01T02:46:44.244" v="7" actId="478"/>
          <ac:picMkLst>
            <pc:docMk/>
            <pc:sldMk cId="4010063240" sldId="375"/>
            <ac:picMk id="9" creationId="{F29F17E1-CDC7-1AA5-446C-959051EE3B47}"/>
          </ac:picMkLst>
        </pc:picChg>
        <pc:picChg chg="del">
          <ac:chgData name="瑛莉菜 羽田" userId="64c7e7a027abc1d1" providerId="LiveId" clId="{7B7E7651-BF70-42AC-829B-B716D7D34793}" dt="2024-10-01T02:46:44.590" v="8" actId="478"/>
          <ac:picMkLst>
            <pc:docMk/>
            <pc:sldMk cId="4010063240" sldId="375"/>
            <ac:picMk id="54" creationId="{F83EDC86-C863-932F-F397-54D0C5CD69D3}"/>
          </ac:picMkLst>
        </pc:picChg>
        <pc:picChg chg="add mod">
          <ac:chgData name="瑛莉菜 羽田" userId="64c7e7a027abc1d1" providerId="LiveId" clId="{7B7E7651-BF70-42AC-829B-B716D7D34793}" dt="2024-10-01T02:47:43.333" v="24" actId="1076"/>
          <ac:picMkLst>
            <pc:docMk/>
            <pc:sldMk cId="4010063240" sldId="375"/>
            <ac:picMk id="55" creationId="{CFCED17D-F741-93BF-9AB2-1074009C38A5}"/>
          </ac:picMkLst>
        </pc:picChg>
        <pc:picChg chg="del">
          <ac:chgData name="瑛莉菜 羽田" userId="64c7e7a027abc1d1" providerId="LiveId" clId="{7B7E7651-BF70-42AC-829B-B716D7D34793}" dt="2024-10-01T02:46:44.906" v="9" actId="478"/>
          <ac:picMkLst>
            <pc:docMk/>
            <pc:sldMk cId="4010063240" sldId="375"/>
            <ac:picMk id="56" creationId="{833103F0-1403-E923-8E97-2292B58C1A1E}"/>
          </ac:picMkLst>
        </pc:picChg>
        <pc:picChg chg="add mod">
          <ac:chgData name="瑛莉菜 羽田" userId="64c7e7a027abc1d1" providerId="LiveId" clId="{7B7E7651-BF70-42AC-829B-B716D7D34793}" dt="2024-10-01T02:48:13.031" v="27" actId="1076"/>
          <ac:picMkLst>
            <pc:docMk/>
            <pc:sldMk cId="4010063240" sldId="375"/>
            <ac:picMk id="58" creationId="{50FA3700-F597-8141-101D-6B698FB878CE}"/>
          </ac:picMkLst>
        </pc:picChg>
      </pc:sldChg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  <pc:sldChg chg="addSp delSp modSp mod">
        <pc:chgData name="瑛莉菜 羽田" userId="64c7e7a027abc1d1" providerId="LiveId" clId="{681BC7FD-D9C7-468F-A0EB-CB376265DF10}" dt="2024-10-01T02:32:29.448" v="72" actId="1076"/>
        <pc:sldMkLst>
          <pc:docMk/>
          <pc:sldMk cId="4010063240" sldId="375"/>
        </pc:sldMkLst>
        <pc:spChg chg="mod">
          <ac:chgData name="瑛莉菜 羽田" userId="64c7e7a027abc1d1" providerId="LiveId" clId="{681BC7FD-D9C7-468F-A0EB-CB376265DF10}" dt="2024-10-01T02:32:03.750" v="6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81BC7FD-D9C7-468F-A0EB-CB376265DF10}" dt="2024-10-01T02:30:39.393" v="6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81BC7FD-D9C7-468F-A0EB-CB376265DF10}" dt="2024-10-01T02:32:29.448" v="7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81BC7FD-D9C7-468F-A0EB-CB376265DF10}" dt="2024-10-01T02:16:47.792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81BC7FD-D9C7-468F-A0EB-CB376265DF10}" dt="2024-10-01T02:30:15.538" v="47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681BC7FD-D9C7-468F-A0EB-CB376265DF10}" dt="2024-10-01T02:30:29.967" v="54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681BC7FD-D9C7-468F-A0EB-CB376265DF10}" dt="2024-10-01T02:28:56.465" v="21" actId="14100"/>
          <ac:picMkLst>
            <pc:docMk/>
            <pc:sldMk cId="4010063240" sldId="375"/>
            <ac:picMk id="5" creationId="{27EDF2D2-A1DA-50C8-1919-AFF9645EC82B}"/>
          </ac:picMkLst>
        </pc:picChg>
        <pc:picChg chg="del">
          <ac:chgData name="瑛莉菜 羽田" userId="64c7e7a027abc1d1" providerId="LiveId" clId="{681BC7FD-D9C7-468F-A0EB-CB376265DF10}" dt="2024-10-01T02:28:37.989" v="14" actId="478"/>
          <ac:picMkLst>
            <pc:docMk/>
            <pc:sldMk cId="4010063240" sldId="375"/>
            <ac:picMk id="6" creationId="{22242EF7-9D0B-4ECB-35BD-0AD5ACD588EE}"/>
          </ac:picMkLst>
        </pc:picChg>
        <pc:picChg chg="del">
          <ac:chgData name="瑛莉菜 羽田" userId="64c7e7a027abc1d1" providerId="LiveId" clId="{681BC7FD-D9C7-468F-A0EB-CB376265DF10}" dt="2024-10-01T02:28:38.728" v="15" actId="478"/>
          <ac:picMkLst>
            <pc:docMk/>
            <pc:sldMk cId="4010063240" sldId="375"/>
            <ac:picMk id="8" creationId="{56A2FFF9-4F31-B70E-C359-40DD3D249C8F}"/>
          </ac:picMkLst>
        </pc:picChg>
        <pc:picChg chg="add mod">
          <ac:chgData name="瑛莉菜 羽田" userId="64c7e7a027abc1d1" providerId="LiveId" clId="{681BC7FD-D9C7-468F-A0EB-CB376265DF10}" dt="2024-10-01T02:29:21.231" v="28" actId="1076"/>
          <ac:picMkLst>
            <pc:docMk/>
            <pc:sldMk cId="4010063240" sldId="375"/>
            <ac:picMk id="9" creationId="{FD014804-5799-CA31-4B7B-BCA66212DD61}"/>
          </ac:picMkLst>
        </pc:picChg>
        <pc:picChg chg="add mod">
          <ac:chgData name="瑛莉菜 羽田" userId="64c7e7a027abc1d1" providerId="LiveId" clId="{681BC7FD-D9C7-468F-A0EB-CB376265DF10}" dt="2024-10-01T02:29:49.193" v="34" actId="1076"/>
          <ac:picMkLst>
            <pc:docMk/>
            <pc:sldMk cId="4010063240" sldId="375"/>
            <ac:picMk id="54" creationId="{1B7D2A8F-2864-ABE4-BDE9-396A1EF00D30}"/>
          </ac:picMkLst>
        </pc:picChg>
        <pc:picChg chg="add mod">
          <ac:chgData name="瑛莉菜 羽田" userId="64c7e7a027abc1d1" providerId="LiveId" clId="{681BC7FD-D9C7-468F-A0EB-CB376265DF10}" dt="2024-10-01T02:30:04.656" v="37" actId="1076"/>
          <ac:picMkLst>
            <pc:docMk/>
            <pc:sldMk cId="4010063240" sldId="375"/>
            <ac:picMk id="56" creationId="{663B07F0-AF59-4A0B-3F1F-224BEE8372FC}"/>
          </ac:picMkLst>
        </pc:picChg>
      </pc:sldChg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  <pc:sldChg chg="addSp delSp modSp mod">
        <pc:chgData name="瑛莉菜 羽田" userId="64c7e7a027abc1d1" providerId="LiveId" clId="{DDE88A06-69EC-4B8F-A302-2393E8F55103}" dt="2024-09-30T08:38:28.120" v="44"/>
        <pc:sldMkLst>
          <pc:docMk/>
          <pc:sldMk cId="4010063240" sldId="375"/>
        </pc:sldMkLst>
        <pc:spChg chg="mod">
          <ac:chgData name="瑛莉菜 羽田" userId="64c7e7a027abc1d1" providerId="LiveId" clId="{DDE88A06-69EC-4B8F-A302-2393E8F55103}" dt="2024-09-30T08:37:10.846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E88A06-69EC-4B8F-A302-2393E8F55103}" dt="2024-09-30T08:38:09.422" v="4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E88A06-69EC-4B8F-A302-2393E8F55103}" dt="2024-09-30T08:36:39.48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E88A06-69EC-4B8F-A302-2393E8F55103}" dt="2024-09-30T08:38:28.120" v="44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DE88A06-69EC-4B8F-A302-2393E8F55103}" dt="2024-09-30T08:36:54.465" v="4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DDE88A06-69EC-4B8F-A302-2393E8F55103}" dt="2024-09-30T08:37:14.300" v="31" actId="478"/>
          <ac:picMkLst>
            <pc:docMk/>
            <pc:sldMk cId="4010063240" sldId="375"/>
            <ac:picMk id="5" creationId="{81D6D676-60EA-066B-F23D-352DB22B2278}"/>
          </ac:picMkLst>
        </pc:picChg>
        <pc:picChg chg="add mod">
          <ac:chgData name="瑛莉菜 羽田" userId="64c7e7a027abc1d1" providerId="LiveId" clId="{DDE88A06-69EC-4B8F-A302-2393E8F55103}" dt="2024-09-30T08:37:33.258" v="37" actId="1076"/>
          <ac:picMkLst>
            <pc:docMk/>
            <pc:sldMk cId="4010063240" sldId="375"/>
            <ac:picMk id="6" creationId="{AD72FEAE-6F52-1873-CCB8-7F92CDA6503B}"/>
          </ac:picMkLst>
        </pc:picChg>
        <pc:picChg chg="del">
          <ac:chgData name="瑛莉菜 羽田" userId="64c7e7a027abc1d1" providerId="LiveId" clId="{DDE88A06-69EC-4B8F-A302-2393E8F55103}" dt="2024-09-30T08:37:14.854" v="32" actId="478"/>
          <ac:picMkLst>
            <pc:docMk/>
            <pc:sldMk cId="4010063240" sldId="375"/>
            <ac:picMk id="8" creationId="{C72433FB-F610-F5C4-DD73-779FFB7F11A4}"/>
          </ac:picMkLst>
        </pc:picChg>
      </pc:sldChg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  <pc:sldChg chg="addSp delSp modSp mod">
        <pc:chgData name="瑛莉菜 羽田" userId="64c7e7a027abc1d1" providerId="LiveId" clId="{C6E787C0-086E-4C97-8D0D-2C5C1FB3EE9D}" dt="2024-10-01T02:34:57.585" v="44"/>
        <pc:sldMkLst>
          <pc:docMk/>
          <pc:sldMk cId="4010063240" sldId="375"/>
        </pc:sldMkLst>
        <pc:spChg chg="mod">
          <ac:chgData name="瑛莉菜 羽田" userId="64c7e7a027abc1d1" providerId="LiveId" clId="{C6E787C0-086E-4C97-8D0D-2C5C1FB3EE9D}" dt="2024-10-01T02:34:26.860" v="4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6E787C0-086E-4C97-8D0D-2C5C1FB3EE9D}" dt="2024-10-01T02:34:57.585" v="4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6E787C0-086E-4C97-8D0D-2C5C1FB3EE9D}" dt="2024-10-01T02:33:20.727" v="2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6E787C0-086E-4C97-8D0D-2C5C1FB3EE9D}" dt="2024-10-01T02:34:09.594" v="34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6E787C0-086E-4C97-8D0D-2C5C1FB3EE9D}" dt="2024-10-01T02:33:26.278" v="21" actId="478"/>
          <ac:picMkLst>
            <pc:docMk/>
            <pc:sldMk cId="4010063240" sldId="375"/>
            <ac:picMk id="5" creationId="{27EDF2D2-A1DA-50C8-1919-AFF9645EC82B}"/>
          </ac:picMkLst>
        </pc:picChg>
        <pc:picChg chg="add mod">
          <ac:chgData name="瑛莉菜 羽田" userId="64c7e7a027abc1d1" providerId="LiveId" clId="{C6E787C0-086E-4C97-8D0D-2C5C1FB3EE9D}" dt="2024-10-01T02:33:45.106" v="30" actId="1076"/>
          <ac:picMkLst>
            <pc:docMk/>
            <pc:sldMk cId="4010063240" sldId="375"/>
            <ac:picMk id="6" creationId="{A857C26E-7CB8-325A-8FAB-2C2D2C614237}"/>
          </ac:picMkLst>
        </pc:picChg>
        <pc:picChg chg="add mod">
          <ac:chgData name="瑛莉菜 羽田" userId="64c7e7a027abc1d1" providerId="LiveId" clId="{C6E787C0-086E-4C97-8D0D-2C5C1FB3EE9D}" dt="2024-10-01T02:34:03.071" v="33" actId="1076"/>
          <ac:picMkLst>
            <pc:docMk/>
            <pc:sldMk cId="4010063240" sldId="375"/>
            <ac:picMk id="8" creationId="{3F6097E6-5971-2D9B-D5F8-F91AE6F3DEAC}"/>
          </ac:picMkLst>
        </pc:picChg>
        <pc:picChg chg="del">
          <ac:chgData name="瑛莉菜 羽田" userId="64c7e7a027abc1d1" providerId="LiveId" clId="{C6E787C0-086E-4C97-8D0D-2C5C1FB3EE9D}" dt="2024-10-01T02:33:26.754" v="22" actId="478"/>
          <ac:picMkLst>
            <pc:docMk/>
            <pc:sldMk cId="4010063240" sldId="375"/>
            <ac:picMk id="9" creationId="{FD014804-5799-CA31-4B7B-BCA66212DD61}"/>
          </ac:picMkLst>
        </pc:picChg>
        <pc:picChg chg="del">
          <ac:chgData name="瑛莉菜 羽田" userId="64c7e7a027abc1d1" providerId="LiveId" clId="{C6E787C0-086E-4C97-8D0D-2C5C1FB3EE9D}" dt="2024-10-01T02:33:27.150" v="23" actId="478"/>
          <ac:picMkLst>
            <pc:docMk/>
            <pc:sldMk cId="4010063240" sldId="375"/>
            <ac:picMk id="54" creationId="{1B7D2A8F-2864-ABE4-BDE9-396A1EF00D30}"/>
          </ac:picMkLst>
        </pc:picChg>
        <pc:picChg chg="del">
          <ac:chgData name="瑛莉菜 羽田" userId="64c7e7a027abc1d1" providerId="LiveId" clId="{C6E787C0-086E-4C97-8D0D-2C5C1FB3EE9D}" dt="2024-10-01T02:33:27.486" v="24" actId="478"/>
          <ac:picMkLst>
            <pc:docMk/>
            <pc:sldMk cId="4010063240" sldId="375"/>
            <ac:picMk id="56" creationId="{663B07F0-AF59-4A0B-3F1F-224BEE8372FC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  <pc:sldChg chg="addSp delSp modSp mod">
        <pc:chgData name="瑛莉菜 羽田" userId="64c7e7a027abc1d1" providerId="LiveId" clId="{824889C9-CE39-4412-965D-E47E8D391F90}" dt="2024-09-30T08:47:57.723" v="90" actId="1076"/>
        <pc:sldMkLst>
          <pc:docMk/>
          <pc:sldMk cId="4010063240" sldId="375"/>
        </pc:sldMkLst>
        <pc:spChg chg="mod">
          <ac:chgData name="瑛莉菜 羽田" userId="64c7e7a027abc1d1" providerId="LiveId" clId="{824889C9-CE39-4412-965D-E47E8D391F90}" dt="2024-09-30T08:47:11.023" v="8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24889C9-CE39-4412-965D-E47E8D391F90}" dt="2024-09-30T08:46:35.015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24889C9-CE39-4412-965D-E47E8D391F90}" dt="2024-09-30T08:46:43.919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24889C9-CE39-4412-965D-E47E8D391F90}" dt="2024-09-30T08:47:57.723" v="90" actId="1076"/>
          <ac:picMkLst>
            <pc:docMk/>
            <pc:sldMk cId="4010063240" sldId="375"/>
            <ac:picMk id="5" creationId="{30010655-DBB3-7EB1-B2BA-C63886E9B181}"/>
          </ac:picMkLst>
        </pc:picChg>
        <pc:picChg chg="del">
          <ac:chgData name="瑛莉菜 羽田" userId="64c7e7a027abc1d1" providerId="LiveId" clId="{824889C9-CE39-4412-965D-E47E8D391F90}" dt="2024-09-30T08:47:31.897" v="81" actId="478"/>
          <ac:picMkLst>
            <pc:docMk/>
            <pc:sldMk cId="4010063240" sldId="375"/>
            <ac:picMk id="6" creationId="{0025A2F8-68DF-3684-37B9-79F63BAC2161}"/>
          </ac:picMkLst>
        </pc:picChg>
        <pc:picChg chg="del">
          <ac:chgData name="瑛莉菜 羽田" userId="64c7e7a027abc1d1" providerId="LiveId" clId="{824889C9-CE39-4412-965D-E47E8D391F90}" dt="2024-09-30T08:47:32.496" v="82" actId="478"/>
          <ac:picMkLst>
            <pc:docMk/>
            <pc:sldMk cId="4010063240" sldId="375"/>
            <ac:picMk id="9" creationId="{B2071E39-C865-1B33-F401-AAD981FC8C5A}"/>
          </ac:picMkLst>
        </pc:picChg>
      </pc:sldChg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  <pc:sldChg chg="addSp delSp modSp mod">
        <pc:chgData name="瑛莉菜 羽田" userId="64c7e7a027abc1d1" providerId="LiveId" clId="{D72A3F0C-49EA-4079-90C8-A1AFA66E13E7}" dt="2024-09-30T08:55:48.431" v="65" actId="1076"/>
        <pc:sldMkLst>
          <pc:docMk/>
          <pc:sldMk cId="4010063240" sldId="375"/>
        </pc:sldMkLst>
        <pc:spChg chg="mod">
          <ac:chgData name="瑛莉菜 羽田" userId="64c7e7a027abc1d1" providerId="LiveId" clId="{D72A3F0C-49EA-4079-90C8-A1AFA66E13E7}" dt="2024-09-30T08:54:51.014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2A3F0C-49EA-4079-90C8-A1AFA66E13E7}" dt="2024-09-30T08:54:13.762" v="20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2A3F0C-49EA-4079-90C8-A1AFA66E13E7}" dt="2024-09-30T08:55:19.388" v="5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2A3F0C-49EA-4079-90C8-A1AFA66E13E7}" dt="2024-09-30T08:53:55.282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2A3F0C-49EA-4079-90C8-A1AFA66E13E7}" dt="2024-09-30T08:53:59.927" v="1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72A3F0C-49EA-4079-90C8-A1AFA66E13E7}" dt="2024-09-30T08:55:21.569" v="54" actId="478"/>
          <ac:picMkLst>
            <pc:docMk/>
            <pc:sldMk cId="4010063240" sldId="375"/>
            <ac:picMk id="5" creationId="{C1FE509D-C4E6-7460-EE7B-D783763ADA1A}"/>
          </ac:picMkLst>
        </pc:picChg>
        <pc:picChg chg="add mod">
          <ac:chgData name="瑛莉菜 羽田" userId="64c7e7a027abc1d1" providerId="LiveId" clId="{D72A3F0C-49EA-4079-90C8-A1AFA66E13E7}" dt="2024-09-30T08:55:35.418" v="60" actId="14100"/>
          <ac:picMkLst>
            <pc:docMk/>
            <pc:sldMk cId="4010063240" sldId="375"/>
            <ac:picMk id="6" creationId="{22242EF7-9D0B-4ECB-35BD-0AD5ACD588EE}"/>
          </ac:picMkLst>
        </pc:picChg>
        <pc:picChg chg="add mod">
          <ac:chgData name="瑛莉菜 羽田" userId="64c7e7a027abc1d1" providerId="LiveId" clId="{D72A3F0C-49EA-4079-90C8-A1AFA66E13E7}" dt="2024-09-30T08:55:48.431" v="65" actId="1076"/>
          <ac:picMkLst>
            <pc:docMk/>
            <pc:sldMk cId="4010063240" sldId="375"/>
            <ac:picMk id="8" creationId="{56A2FFF9-4F31-B70E-C359-40DD3D249C8F}"/>
          </ac:picMkLst>
        </pc:picChg>
        <pc:picChg chg="del">
          <ac:chgData name="瑛莉菜 羽田" userId="64c7e7a027abc1d1" providerId="LiveId" clId="{D72A3F0C-49EA-4079-90C8-A1AFA66E13E7}" dt="2024-09-30T08:55:22.135" v="55" actId="478"/>
          <ac:picMkLst>
            <pc:docMk/>
            <pc:sldMk cId="4010063240" sldId="375"/>
            <ac:picMk id="9" creationId="{8E9BBDB0-0A7F-215D-67DA-A6569AFE8A42}"/>
          </ac:picMkLst>
        </pc:picChg>
      </pc:sldChg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  <pc:sldChg chg="addSp delSp modSp mod">
        <pc:chgData name="瑛莉菜 羽田" userId="64c7e7a027abc1d1" providerId="LiveId" clId="{F10590C1-6013-4158-ADEA-EE82828FF409}" dt="2024-09-30T07:00:03.086" v="68"/>
        <pc:sldMkLst>
          <pc:docMk/>
          <pc:sldMk cId="4010063240" sldId="375"/>
        </pc:sldMkLst>
        <pc:spChg chg="mod">
          <ac:chgData name="瑛莉菜 羽田" userId="64c7e7a027abc1d1" providerId="LiveId" clId="{F10590C1-6013-4158-ADEA-EE82828FF409}" dt="2024-09-30T06:57:29.953" v="4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10590C1-6013-4158-ADEA-EE82828FF409}" dt="2024-09-30T06:57:14.037" v="15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10590C1-6013-4158-ADEA-EE82828FF409}" dt="2024-09-30T07:00:03.086" v="6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10590C1-6013-4158-ADEA-EE82828FF409}" dt="2024-09-30T06:56:53.1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6:58.215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7:45.811" v="4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F10590C1-6013-4158-ADEA-EE82828FF409}" dt="2024-09-30T06:58:01.353" v="46" actId="478"/>
          <ac:picMkLst>
            <pc:docMk/>
            <pc:sldMk cId="4010063240" sldId="375"/>
            <ac:picMk id="5" creationId="{487367DD-B362-E017-A4FF-EFE5CDA476EA}"/>
          </ac:picMkLst>
        </pc:picChg>
        <pc:picChg chg="add mod">
          <ac:chgData name="瑛莉菜 羽田" userId="64c7e7a027abc1d1" providerId="LiveId" clId="{F10590C1-6013-4158-ADEA-EE82828FF409}" dt="2024-09-30T06:58:15.351" v="53" actId="1076"/>
          <ac:picMkLst>
            <pc:docMk/>
            <pc:sldMk cId="4010063240" sldId="375"/>
            <ac:picMk id="6" creationId="{75AC27C2-CA06-E574-6BAA-637C80FB5287}"/>
          </ac:picMkLst>
        </pc:picChg>
        <pc:picChg chg="del">
          <ac:chgData name="瑛莉菜 羽田" userId="64c7e7a027abc1d1" providerId="LiveId" clId="{F10590C1-6013-4158-ADEA-EE82828FF409}" dt="2024-09-30T06:58:01.825" v="47" actId="478"/>
          <ac:picMkLst>
            <pc:docMk/>
            <pc:sldMk cId="4010063240" sldId="375"/>
            <ac:picMk id="8" creationId="{50FB56FF-29BD-414F-9200-36972D9949C1}"/>
          </ac:picMkLst>
        </pc:picChg>
        <pc:picChg chg="add mod">
          <ac:chgData name="瑛莉菜 羽田" userId="64c7e7a027abc1d1" providerId="LiveId" clId="{F10590C1-6013-4158-ADEA-EE82828FF409}" dt="2024-09-30T06:59:21.700" v="56" actId="1076"/>
          <ac:picMkLst>
            <pc:docMk/>
            <pc:sldMk cId="4010063240" sldId="375"/>
            <ac:picMk id="9" creationId="{FBCA5F48-21EB-0924-68D3-B637383C8FB3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  <pc:sldChg chg="addSp delSp modSp mod">
        <pc:chgData name="瑛莉菜 羽田" userId="64c7e7a027abc1d1" providerId="LiveId" clId="{0E6B5A77-CBA4-41AD-8DFB-21ECC5DD41A4}" dt="2024-09-30T08:53:20.081" v="59" actId="1076"/>
        <pc:sldMkLst>
          <pc:docMk/>
          <pc:sldMk cId="4010063240" sldId="375"/>
        </pc:sldMkLst>
        <pc:spChg chg="mod">
          <ac:chgData name="瑛莉菜 羽田" userId="64c7e7a027abc1d1" providerId="LiveId" clId="{0E6B5A77-CBA4-41AD-8DFB-21ECC5DD41A4}" dt="2024-09-30T08:52:44.676" v="49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E6B5A77-CBA4-41AD-8DFB-21ECC5DD41A4}" dt="2024-09-30T08:52:30.072" v="3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0E6B5A77-CBA4-41AD-8DFB-21ECC5DD41A4}" dt="2024-09-30T08:52:16.181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E6B5A77-CBA4-41AD-8DFB-21ECC5DD41A4}" dt="2024-09-30T08:52:22.239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E6B5A77-CBA4-41AD-8DFB-21ECC5DD41A4}" dt="2024-09-30T08:53:06.648" v="56" actId="1076"/>
          <ac:picMkLst>
            <pc:docMk/>
            <pc:sldMk cId="4010063240" sldId="375"/>
            <ac:picMk id="5" creationId="{C1FE509D-C4E6-7460-EE7B-D783763ADA1A}"/>
          </ac:picMkLst>
        </pc:picChg>
        <pc:picChg chg="del">
          <ac:chgData name="瑛莉菜 羽田" userId="64c7e7a027abc1d1" providerId="LiveId" clId="{0E6B5A77-CBA4-41AD-8DFB-21ECC5DD41A4}" dt="2024-09-30T08:52:55.594" v="50" actId="478"/>
          <ac:picMkLst>
            <pc:docMk/>
            <pc:sldMk cId="4010063240" sldId="375"/>
            <ac:picMk id="6" creationId="{15CE88D8-3E25-22F0-B5C8-796BD834D11A}"/>
          </ac:picMkLst>
        </pc:picChg>
        <pc:picChg chg="del">
          <ac:chgData name="瑛莉菜 羽田" userId="64c7e7a027abc1d1" providerId="LiveId" clId="{0E6B5A77-CBA4-41AD-8DFB-21ECC5DD41A4}" dt="2024-09-30T08:52:56" v="51" actId="478"/>
          <ac:picMkLst>
            <pc:docMk/>
            <pc:sldMk cId="4010063240" sldId="375"/>
            <ac:picMk id="8" creationId="{64208E50-EAAD-C7EE-95D4-8F5A36F9B4F0}"/>
          </ac:picMkLst>
        </pc:picChg>
        <pc:picChg chg="add mod">
          <ac:chgData name="瑛莉菜 羽田" userId="64c7e7a027abc1d1" providerId="LiveId" clId="{0E6B5A77-CBA4-41AD-8DFB-21ECC5DD41A4}" dt="2024-09-30T08:53:20.081" v="59" actId="1076"/>
          <ac:picMkLst>
            <pc:docMk/>
            <pc:sldMk cId="4010063240" sldId="375"/>
            <ac:picMk id="9" creationId="{8E9BBDB0-0A7F-215D-67DA-A6569AFE8A42}"/>
          </ac:picMkLst>
        </pc:picChg>
      </pc:sldChg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41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オーガニックコットンキャンバストート（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）内ポケット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H200×W300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熱転写印刷・インクジェット印刷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W220×H110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インクジェット印刷範囲：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W220×H110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　　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839355" y="5879397"/>
            <a:ext cx="580701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オーガニックコットンを使用したフラットタイプのバッグです。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オーガニックコットンは有機農法によって栽培されるため、地球にやさしい素材として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様々な商品に使用されています。</a:t>
            </a:r>
            <a:br>
              <a:rPr lang="ja-JP" altLang="en-US" sz="1000" dirty="0"/>
            </a:b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5187342" y="2284602"/>
            <a:ext cx="756590" cy="756590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324D8988-7A70-E81F-C819-F379767ECB07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371618" y="858862"/>
            <a:ext cx="1467835" cy="1786369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8DE22D94-E628-0237-0E7C-322013AA81B2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1845422" y="880228"/>
            <a:ext cx="1442825" cy="1772856"/>
          </a:xfrm>
          <a:prstGeom prst="rect">
            <a:avLst/>
          </a:prstGeom>
        </p:spPr>
      </p:pic>
      <p:pic>
        <p:nvPicPr>
          <p:cNvPr id="55" name="図 54">
            <a:extLst>
              <a:ext uri="{FF2B5EF4-FFF2-40B4-BE49-F238E27FC236}">
                <a16:creationId xmlns:a16="http://schemas.microsoft.com/office/drawing/2014/main" id="{CFCED17D-F741-93BF-9AB2-1074009C38A5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1095006" y="2652088"/>
            <a:ext cx="1423349" cy="1806886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50FA3700-F597-8141-101D-6B698FB878CE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3454845" y="1626309"/>
            <a:ext cx="2222327" cy="2781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19177</TotalTime>
  <Words>194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2024-10-01T02:51:56Z</dcterms:modified>
</cp:coreProperties>
</file>