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1EA2266B-9074-438A-A36C-17D00FA21F81}" v="17" dt="2024-10-21T08:09:42.733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53534" y="5886351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厚手のポリエステル生地を使用したフラットポーチです。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アウトドアブランドなどの購入特典やキャラクター物販としてご提案頂けます。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A4ACDB1-20E8-17B3-2A5D-85B8D85C2B6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3152" y="763677"/>
            <a:ext cx="3394241" cy="313447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9A21ECC-D56B-1C60-1F23-5BD93E00ADE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53279" y="3063430"/>
            <a:ext cx="2222485" cy="143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19880</TotalTime>
  <Words>183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2024-10-21T08:24:51Z</dcterms:modified>
</cp:coreProperties>
</file>