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5A333F-0DBF-462A-8570-4631EE6CA7E4}" v="6" dt="2024-10-01T06:57:10.429"/>
    <p1510:client id="{E2BC6E63-C0B9-4564-BC49-4CDE530BAC4B}" v="2" dt="2024-10-01T04:28:21.174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92" d="100"/>
          <a:sy n="92" d="100"/>
        </p:scale>
        <p:origin x="688" y="6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15:24.905" v="49" actId="20577"/>
      <pc:docMkLst>
        <pc:docMk/>
      </pc:docMkLst>
      <pc:sldChg chg="modSp mod">
        <pc:chgData name="瑛莉菜 羽田" userId="64c7e7a027abc1d1" providerId="LiveId" clId="{CE4316B8-788E-4300-BAA7-EBFF24669661}" dt="2024-10-01T07:15:24.905" v="49" actId="20577"/>
        <pc:sldMkLst>
          <pc:docMk/>
          <pc:sldMk cId="4010063240" sldId="375"/>
        </pc:sldMkLst>
        <pc:spChg chg="mod">
          <ac:chgData name="瑛莉菜 羽田" userId="64c7e7a027abc1d1" providerId="LiveId" clId="{CE4316B8-788E-4300-BAA7-EBFF24669661}" dt="2024-10-01T07:15:24.905" v="49" actId="20577"/>
          <ac:spMkLst>
            <pc:docMk/>
            <pc:sldMk cId="4010063240" sldId="375"/>
            <ac:spMk id="2" creationId="{9C6C646A-4932-0ED0-0A88-228322997931}"/>
          </ac:spMkLst>
        </pc:sp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不織布ビッグショッピングトート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H400×W600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W250×H250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92459" y="5885950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週末のお買い物にぴったりの大容量トートバッグです。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加工も単色からフルカラーまで対応しており、お好みのデザインで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オリジナルトートバッグを作成できます。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6A7B5565-FE9A-29BC-9FB5-685EECEB0E1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42436" y="978455"/>
            <a:ext cx="3180150" cy="3113135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1A496334-16B0-9FC0-A808-233EEA1E6B08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661585" y="1387619"/>
            <a:ext cx="2271113" cy="250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19371</TotalTime>
  <Words>180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2024-10-01T07:15:29Z</dcterms:modified>
</cp:coreProperties>
</file>