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935618-6446-4CC6-A951-E9F94FDD779D}" v="12" dt="2024-10-01T07:13:29.856"/>
    <p1510:client id="{1D3F7C8F-F7F4-4B7B-9562-A1B8E759E6A0}" v="24" dt="2024-10-01T04:10:31.089"/>
    <p1510:client id="{234F7AA6-BCA7-4B5C-B836-B78ECD04C192}" v="6" dt="2024-10-01T08:39:32.540"/>
    <p1510:client id="{32DD457B-D336-45A2-ACEB-7581CF6EAC51}" v="2" dt="2024-10-01T08:28:50.592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9E396184-48CE-4815-BFC4-E5808E0BEB99}" v="12" dt="2024-10-01T08:49:57.452"/>
    <p1510:client id="{A781B17B-6B71-4C03-B07F-950E1B4D5D40}" v="6" dt="2024-10-01T09:01:31.847"/>
    <p1510:client id="{A888AF24-60DF-40F9-BEAE-60F8A4DDF8D9}" v="10" dt="2024-10-01T07:17:28.972"/>
    <p1510:client id="{B29ABEAF-2714-49DB-8567-B785820A6257}" v="2" dt="2024-10-01T03:40:55.827"/>
    <p1510:client id="{BBB5F9A0-839A-4C57-9586-752066E15564}" v="14" dt="2024-10-01T06:53:48.363"/>
    <p1510:client id="{E25A333F-0DBF-462A-8570-4631EE6CA7E4}" v="6" dt="2024-10-01T06:57:10.429"/>
    <p1510:client id="{E2BC6E63-C0B9-4564-BC49-4CDE530BAC4B}" v="2" dt="2024-10-01T04:28:21.174"/>
    <p1510:client id="{EC9A52FB-A2ED-4785-930E-2C9768D894A8}" v="32" dt="2024-10-01T08:57:07.627"/>
    <p1510:client id="{FD17EB7C-03B8-4028-8C28-BDB839FECC3C}" v="2" dt="2024-10-01T08:23:57.2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スタイルバッグ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H400×W370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W290×H270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W290×H270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246623" y="6025853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2way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タイプのトートです。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このアイテムは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認証を取得した工場で製造された、オーガニックコットンを使用しています。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名入れも単色印刷からフルカラー印刷まで可能ですので、オリジナリティ溢れるグッズを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お作り頂けます。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18798D3-A2B7-91BA-A2F2-C2C2C1578DD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63451" y="903688"/>
            <a:ext cx="1607556" cy="214917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188F929-F9D7-6D8F-3B6E-038BCB30CF8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154824" y="894520"/>
            <a:ext cx="1427442" cy="2211688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7E738696-2E1A-1F38-2412-C21C9A1F8846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677682" y="1970128"/>
            <a:ext cx="2070561" cy="29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19459</TotalTime>
  <Words>205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2024-10-01T09:02:51Z</dcterms:modified>
</cp:coreProperties>
</file>