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  <pc:sldChg chg="addSp delSp modSp mod">
        <pc:chgData name="瑛莉菜 羽田" userId="64c7e7a027abc1d1" providerId="LiveId" clId="{BD1E15BB-22A1-4CD7-8AF5-774A50A37083}" dt="2024-10-04T04:59:01.204" v="50" actId="1076"/>
        <pc:sldMkLst>
          <pc:docMk/>
          <pc:sldMk cId="4010063240" sldId="375"/>
        </pc:sldMkLst>
        <pc:spChg chg="mod">
          <ac:chgData name="瑛莉菜 羽田" userId="64c7e7a027abc1d1" providerId="LiveId" clId="{BD1E15BB-22A1-4CD7-8AF5-774A50A37083}" dt="2024-10-04T04:58:03.379" v="3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D1E15BB-22A1-4CD7-8AF5-774A50A37083}" dt="2024-10-04T04:58:27.088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D1E15BB-22A1-4CD7-8AF5-774A50A37083}" dt="2024-10-04T04:57:37.20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D1E15BB-22A1-4CD7-8AF5-774A50A37083}" dt="2024-10-04T04:57:43.51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D1E15BB-22A1-4CD7-8AF5-774A50A37083}" dt="2024-10-04T04:58:48.586" v="47" actId="1076"/>
          <ac:picMkLst>
            <pc:docMk/>
            <pc:sldMk cId="4010063240" sldId="375"/>
            <ac:picMk id="5" creationId="{CD236BBD-77C1-6534-1A9D-6D2DB413A3B2}"/>
          </ac:picMkLst>
        </pc:picChg>
        <pc:picChg chg="del">
          <ac:chgData name="瑛莉菜 羽田" userId="64c7e7a027abc1d1" providerId="LiveId" clId="{BD1E15BB-22A1-4CD7-8AF5-774A50A37083}" dt="2024-10-04T04:58:30.709" v="41" actId="478"/>
          <ac:picMkLst>
            <pc:docMk/>
            <pc:sldMk cId="4010063240" sldId="375"/>
            <ac:picMk id="6" creationId="{EC66CA49-540D-F07B-7AD5-0EB9EBE00FA4}"/>
          </ac:picMkLst>
        </pc:picChg>
        <pc:picChg chg="add mod">
          <ac:chgData name="瑛莉菜 羽田" userId="64c7e7a027abc1d1" providerId="LiveId" clId="{BD1E15BB-22A1-4CD7-8AF5-774A50A37083}" dt="2024-10-04T04:59:01.204" v="50" actId="1076"/>
          <ac:picMkLst>
            <pc:docMk/>
            <pc:sldMk cId="4010063240" sldId="375"/>
            <ac:picMk id="8" creationId="{0ABE1CD4-698D-B20D-39CA-3C3A612C1E5C}"/>
          </ac:picMkLst>
        </pc:picChg>
        <pc:picChg chg="del">
          <ac:chgData name="瑛莉菜 羽田" userId="64c7e7a027abc1d1" providerId="LiveId" clId="{BD1E15BB-22A1-4CD7-8AF5-774A50A37083}" dt="2024-10-04T04:58:31.314" v="42" actId="478"/>
          <ac:picMkLst>
            <pc:docMk/>
            <pc:sldMk cId="4010063240" sldId="375"/>
            <ac:picMk id="9" creationId="{2DF87DCE-B97D-3136-6909-462F39ADD66F}"/>
          </ac:picMkLst>
        </pc:picChg>
      </pc:sldChg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再生不織布スタンダードバッグ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3380" y="5953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再生不織布を使用したトートバッグです。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エコマークがついた不織布バッグなので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ｓ関連のイベント・展示会などで利用する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配り物用トートやアパレルのショッパーにもおすすめの商品です。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D236BBD-77C1-6534-1A9D-6D2DB413A3B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7991" y="1092534"/>
            <a:ext cx="3090672" cy="283076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ABE1CD4-698D-B20D-39CA-3C3A612C1E5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79496" y="1937710"/>
            <a:ext cx="2297351" cy="29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19500</TotalTime>
  <Words>204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2024-10-04T04:59:02Z</dcterms:modified>
</cp:coreProperties>
</file>