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220C-8A7A-42C5-B0F3-DF8D5DB0F016}" v="6" dt="2024-10-04T04:36:56.811"/>
    <p1510:client id="{B6C06307-2559-4609-B20A-7DA8EF7FF785}" v="4" dt="2024-10-03T05:26:18.3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  <pc:sldChg chg="addSp delSp modSp mod">
        <pc:chgData name="瑛莉菜 羽田" userId="64c7e7a027abc1d1" providerId="LiveId" clId="{BD1E15BB-22A1-4CD7-8AF5-774A50A37083}" dt="2024-10-04T04:59:01.204" v="50" actId="1076"/>
        <pc:sldMkLst>
          <pc:docMk/>
          <pc:sldMk cId="4010063240" sldId="375"/>
        </pc:sldMkLst>
        <pc:spChg chg="mod">
          <ac:chgData name="瑛莉菜 羽田" userId="64c7e7a027abc1d1" providerId="LiveId" clId="{BD1E15BB-22A1-4CD7-8AF5-774A50A37083}" dt="2024-10-04T04:58:03.379" v="3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D1E15BB-22A1-4CD7-8AF5-774A50A37083}" dt="2024-10-04T04:58:27.088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D1E15BB-22A1-4CD7-8AF5-774A50A37083}" dt="2024-10-04T04:57:37.20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D1E15BB-22A1-4CD7-8AF5-774A50A37083}" dt="2024-10-04T04:57:43.51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D1E15BB-22A1-4CD7-8AF5-774A50A37083}" dt="2024-10-04T04:58:48.586" v="47" actId="1076"/>
          <ac:picMkLst>
            <pc:docMk/>
            <pc:sldMk cId="4010063240" sldId="375"/>
            <ac:picMk id="5" creationId="{CD236BBD-77C1-6534-1A9D-6D2DB413A3B2}"/>
          </ac:picMkLst>
        </pc:picChg>
        <pc:picChg chg="del">
          <ac:chgData name="瑛莉菜 羽田" userId="64c7e7a027abc1d1" providerId="LiveId" clId="{BD1E15BB-22A1-4CD7-8AF5-774A50A37083}" dt="2024-10-04T04:58:30.709" v="41" actId="478"/>
          <ac:picMkLst>
            <pc:docMk/>
            <pc:sldMk cId="4010063240" sldId="375"/>
            <ac:picMk id="6" creationId="{EC66CA49-540D-F07B-7AD5-0EB9EBE00FA4}"/>
          </ac:picMkLst>
        </pc:picChg>
        <pc:picChg chg="add mod">
          <ac:chgData name="瑛莉菜 羽田" userId="64c7e7a027abc1d1" providerId="LiveId" clId="{BD1E15BB-22A1-4CD7-8AF5-774A50A37083}" dt="2024-10-04T04:59:01.204" v="50" actId="1076"/>
          <ac:picMkLst>
            <pc:docMk/>
            <pc:sldMk cId="4010063240" sldId="375"/>
            <ac:picMk id="8" creationId="{0ABE1CD4-698D-B20D-39CA-3C3A612C1E5C}"/>
          </ac:picMkLst>
        </pc:picChg>
        <pc:picChg chg="del">
          <ac:chgData name="瑛莉菜 羽田" userId="64c7e7a027abc1d1" providerId="LiveId" clId="{BD1E15BB-22A1-4CD7-8AF5-774A50A37083}" dt="2024-10-04T04:58:31.314" v="42" actId="478"/>
          <ac:picMkLst>
            <pc:docMk/>
            <pc:sldMk cId="4010063240" sldId="375"/>
            <ac:picMk id="9" creationId="{2DF87DCE-B97D-3136-6909-462F39ADD66F}"/>
          </ac:picMkLst>
        </pc:picChg>
      </pc:sldChg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  <pc:sldChg chg="addSp delSp modSp mod">
        <pc:chgData name="瑛莉菜 羽田" userId="64c7e7a027abc1d1" providerId="LiveId" clId="{234F7AA6-BCA7-4B5C-B836-B78ECD04C192}" dt="2024-10-01T08:40:25.144" v="99" actId="1076"/>
        <pc:sldMkLst>
          <pc:docMk/>
          <pc:sldMk cId="4010063240" sldId="375"/>
        </pc:sldMkLst>
        <pc:spChg chg="mod">
          <ac:chgData name="瑛莉菜 羽田" userId="64c7e7a027abc1d1" providerId="LiveId" clId="{234F7AA6-BCA7-4B5C-B836-B78ECD04C192}" dt="2024-10-01T08:37:27.627" v="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34F7AA6-BCA7-4B5C-B836-B78ECD04C192}" dt="2024-10-01T08:37:11.443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34F7AA6-BCA7-4B5C-B836-B78ECD04C192}" dt="2024-10-01T08:39:36.497" v="8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34F7AA6-BCA7-4B5C-B836-B78ECD04C192}" dt="2024-10-01T08:36:54.17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34F7AA6-BCA7-4B5C-B836-B78ECD04C192}" dt="2024-10-01T08:37:01.361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234F7AA6-BCA7-4B5C-B836-B78ECD04C192}" dt="2024-10-01T08:39:54.232" v="90" actId="1076"/>
          <ac:picMkLst>
            <pc:docMk/>
            <pc:sldMk cId="4010063240" sldId="375"/>
            <ac:picMk id="5" creationId="{BC6F6FD2-E3E8-7D97-9D18-A6E8833F9212}"/>
          </ac:picMkLst>
        </pc:picChg>
        <pc:picChg chg="del">
          <ac:chgData name="瑛莉菜 羽田" userId="64c7e7a027abc1d1" providerId="LiveId" clId="{234F7AA6-BCA7-4B5C-B836-B78ECD04C192}" dt="2024-10-01T08:39:39.546" v="82" actId="478"/>
          <ac:picMkLst>
            <pc:docMk/>
            <pc:sldMk cId="4010063240" sldId="375"/>
            <ac:picMk id="6" creationId="{82A3A439-C2EC-96B9-1A1E-07C603DF6CB4}"/>
          </ac:picMkLst>
        </pc:picChg>
        <pc:picChg chg="add mod">
          <ac:chgData name="瑛莉菜 羽田" userId="64c7e7a027abc1d1" providerId="LiveId" clId="{234F7AA6-BCA7-4B5C-B836-B78ECD04C192}" dt="2024-10-01T08:40:09.739" v="95" actId="14100"/>
          <ac:picMkLst>
            <pc:docMk/>
            <pc:sldMk cId="4010063240" sldId="375"/>
            <ac:picMk id="8" creationId="{10894669-4226-82AB-929B-AEA04E3604CE}"/>
          </ac:picMkLst>
        </pc:picChg>
        <pc:picChg chg="del">
          <ac:chgData name="瑛莉菜 羽田" userId="64c7e7a027abc1d1" providerId="LiveId" clId="{234F7AA6-BCA7-4B5C-B836-B78ECD04C192}" dt="2024-10-01T08:39:40.036" v="83" actId="478"/>
          <ac:picMkLst>
            <pc:docMk/>
            <pc:sldMk cId="4010063240" sldId="375"/>
            <ac:picMk id="9" creationId="{A38C1BF7-E25E-B4E9-B18F-75E8D261BB7A}"/>
          </ac:picMkLst>
        </pc:picChg>
        <pc:picChg chg="del">
          <ac:chgData name="瑛莉菜 羽田" userId="64c7e7a027abc1d1" providerId="LiveId" clId="{234F7AA6-BCA7-4B5C-B836-B78ECD04C192}" dt="2024-10-01T08:39:40.322" v="84" actId="478"/>
          <ac:picMkLst>
            <pc:docMk/>
            <pc:sldMk cId="4010063240" sldId="375"/>
            <ac:picMk id="54" creationId="{0AAAECE4-987A-8F36-13FE-6074727DD8FD}"/>
          </ac:picMkLst>
        </pc:picChg>
        <pc:picChg chg="add mod">
          <ac:chgData name="瑛莉菜 羽田" userId="64c7e7a027abc1d1" providerId="LiveId" clId="{234F7AA6-BCA7-4B5C-B836-B78ECD04C192}" dt="2024-10-01T08:40:25.144" v="99" actId="1076"/>
          <ac:picMkLst>
            <pc:docMk/>
            <pc:sldMk cId="4010063240" sldId="375"/>
            <ac:picMk id="55" creationId="{6C81D1FA-EEE6-18A7-2698-03DAFCA26F0F}"/>
          </ac:picMkLst>
        </pc:picChg>
      </pc:sldChg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  <pc:sldChg chg="addSp delSp modSp mod">
        <pc:chgData name="瑛莉菜 羽田" userId="64c7e7a027abc1d1" providerId="LiveId" clId="{EC9A52FB-A2ED-4785-930E-2C9768D894A8}" dt="2024-10-01T08:58:49.369" v="171" actId="1076"/>
        <pc:sldMkLst>
          <pc:docMk/>
          <pc:sldMk cId="4010063240" sldId="375"/>
        </pc:sldMkLst>
        <pc:spChg chg="mod">
          <ac:chgData name="瑛莉菜 羽田" userId="64c7e7a027abc1d1" providerId="LiveId" clId="{EC9A52FB-A2ED-4785-930E-2C9768D894A8}" dt="2024-10-01T08:57:20.302" v="14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C9A52FB-A2ED-4785-930E-2C9768D894A8}" dt="2024-10-01T08:57:39.902" v="14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C9A52FB-A2ED-4785-930E-2C9768D894A8}" dt="2024-10-01T08:54:41.589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05" v="28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C9A52FB-A2ED-4785-930E-2C9768D894A8}" dt="2024-10-01T08:56:26.027" v="32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C9A52FB-A2ED-4785-930E-2C9768D894A8}" dt="2024-10-01T08:58:22.646" v="164" actId="1076"/>
          <ac:picMkLst>
            <pc:docMk/>
            <pc:sldMk cId="4010063240" sldId="375"/>
            <ac:picMk id="5" creationId="{3C892ADD-C793-8143-FCC1-9B4AEA5954A9}"/>
          </ac:picMkLst>
        </pc:picChg>
        <pc:picChg chg="del">
          <ac:chgData name="瑛莉菜 羽田" userId="64c7e7a027abc1d1" providerId="LiveId" clId="{EC9A52FB-A2ED-4785-930E-2C9768D894A8}" dt="2024-10-01T08:57:41.550" v="148" actId="478"/>
          <ac:picMkLst>
            <pc:docMk/>
            <pc:sldMk cId="4010063240" sldId="375"/>
            <ac:picMk id="6" creationId="{769AEEE1-EEC8-4919-736C-A7ADC88B69C5}"/>
          </ac:picMkLst>
        </pc:picChg>
        <pc:picChg chg="add mod">
          <ac:chgData name="瑛莉菜 羽田" userId="64c7e7a027abc1d1" providerId="LiveId" clId="{EC9A52FB-A2ED-4785-930E-2C9768D894A8}" dt="2024-10-01T08:58:29.893" v="167" actId="1076"/>
          <ac:picMkLst>
            <pc:docMk/>
            <pc:sldMk cId="4010063240" sldId="375"/>
            <ac:picMk id="8" creationId="{7A7A4D0B-3D4E-7F2F-0016-1052699448E6}"/>
          </ac:picMkLst>
        </pc:picChg>
        <pc:picChg chg="del">
          <ac:chgData name="瑛莉菜 羽田" userId="64c7e7a027abc1d1" providerId="LiveId" clId="{EC9A52FB-A2ED-4785-930E-2C9768D894A8}" dt="2024-10-01T08:57:42.464" v="149" actId="478"/>
          <ac:picMkLst>
            <pc:docMk/>
            <pc:sldMk cId="4010063240" sldId="375"/>
            <ac:picMk id="9" creationId="{3F44FD27-29D2-0670-FDE7-9D9BAC6D9C25}"/>
          </ac:picMkLst>
        </pc:picChg>
        <pc:picChg chg="del">
          <ac:chgData name="瑛莉菜 羽田" userId="64c7e7a027abc1d1" providerId="LiveId" clId="{EC9A52FB-A2ED-4785-930E-2C9768D894A8}" dt="2024-10-01T08:57:43.020" v="150" actId="478"/>
          <ac:picMkLst>
            <pc:docMk/>
            <pc:sldMk cId="4010063240" sldId="375"/>
            <ac:picMk id="54" creationId="{BDBFC347-0A2C-8BC5-FDB9-DC5EFABA53BD}"/>
          </ac:picMkLst>
        </pc:picChg>
        <pc:picChg chg="add mod">
          <ac:chgData name="瑛莉菜 羽田" userId="64c7e7a027abc1d1" providerId="LiveId" clId="{EC9A52FB-A2ED-4785-930E-2C9768D894A8}" dt="2024-10-01T08:58:49.369" v="171" actId="1076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  <pc:sldChg chg="addSp delSp modSp mod">
        <pc:chgData name="瑛莉菜 羽田" userId="64c7e7a027abc1d1" providerId="LiveId" clId="{89E4A84E-0ABB-43F0-B51C-443C64C631E9}" dt="2024-10-01T07:58:13.567" v="56" actId="1076"/>
        <pc:sldMkLst>
          <pc:docMk/>
          <pc:sldMk cId="4010063240" sldId="375"/>
        </pc:sldMkLst>
        <pc:spChg chg="mod">
          <ac:chgData name="瑛莉菜 羽田" userId="64c7e7a027abc1d1" providerId="LiveId" clId="{89E4A84E-0ABB-43F0-B51C-443C64C631E9}" dt="2024-10-01T07:56:30.249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9E4A84E-0ABB-43F0-B51C-443C64C631E9}" dt="2024-10-01T07:57:25.439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9E4A84E-0ABB-43F0-B51C-443C64C631E9}" dt="2024-10-01T07:32:24.74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9E4A84E-0ABB-43F0-B51C-443C64C631E9}" dt="2024-10-01T07:55:43.579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9E4A84E-0ABB-43F0-B51C-443C64C631E9}" dt="2024-10-01T07:57:45.127" v="50" actId="1076"/>
          <ac:picMkLst>
            <pc:docMk/>
            <pc:sldMk cId="4010063240" sldId="375"/>
            <ac:picMk id="5" creationId="{C4113E4A-CDD3-7E54-EA19-84F00D45F431}"/>
          </ac:picMkLst>
        </pc:picChg>
        <pc:picChg chg="del">
          <ac:chgData name="瑛莉菜 羽田" userId="64c7e7a027abc1d1" providerId="LiveId" clId="{89E4A84E-0ABB-43F0-B51C-443C64C631E9}" dt="2024-10-01T07:57:30.126" v="46" actId="478"/>
          <ac:picMkLst>
            <pc:docMk/>
            <pc:sldMk cId="4010063240" sldId="375"/>
            <ac:picMk id="6" creationId="{959F31C8-5092-61F7-B7AB-5CE27E7F18EB}"/>
          </ac:picMkLst>
        </pc:picChg>
        <pc:picChg chg="add mod">
          <ac:chgData name="瑛莉菜 羽田" userId="64c7e7a027abc1d1" providerId="LiveId" clId="{89E4A84E-0ABB-43F0-B51C-443C64C631E9}" dt="2024-10-01T07:57:55.550" v="52" actId="1076"/>
          <ac:picMkLst>
            <pc:docMk/>
            <pc:sldMk cId="4010063240" sldId="375"/>
            <ac:picMk id="8" creationId="{4425A856-5790-57CB-CB14-10A8F3F28580}"/>
          </ac:picMkLst>
        </pc:picChg>
        <pc:picChg chg="del">
          <ac:chgData name="瑛莉菜 羽田" userId="64c7e7a027abc1d1" providerId="LiveId" clId="{89E4A84E-0ABB-43F0-B51C-443C64C631E9}" dt="2024-10-01T07:57:30.677" v="47" actId="478"/>
          <ac:picMkLst>
            <pc:docMk/>
            <pc:sldMk cId="4010063240" sldId="375"/>
            <ac:picMk id="9" creationId="{92FD2ACC-04D2-366E-7210-14556435D5DB}"/>
          </ac:picMkLst>
        </pc:picChg>
        <pc:picChg chg="del">
          <ac:chgData name="瑛莉菜 羽田" userId="64c7e7a027abc1d1" providerId="LiveId" clId="{89E4A84E-0ABB-43F0-B51C-443C64C631E9}" dt="2024-10-01T07:57:31.026" v="48" actId="478"/>
          <ac:picMkLst>
            <pc:docMk/>
            <pc:sldMk cId="4010063240" sldId="375"/>
            <ac:picMk id="54" creationId="{C8751BB2-A943-AE70-09D8-D04BF0BFDE94}"/>
          </ac:picMkLst>
        </pc:picChg>
        <pc:picChg chg="add mod">
          <ac:chgData name="瑛莉菜 羽田" userId="64c7e7a027abc1d1" providerId="LiveId" clId="{89E4A84E-0ABB-43F0-B51C-443C64C631E9}" dt="2024-10-01T07:58:13.567" v="56" actId="1076"/>
          <ac:picMkLst>
            <pc:docMk/>
            <pc:sldMk cId="4010063240" sldId="375"/>
            <ac:picMk id="55" creationId="{147C37E5-9409-A735-B1A4-883AB517FB7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  <pc:sldChg chg="addSp delSp modSp mod">
        <pc:chgData name="瑛莉菜 羽田" userId="64c7e7a027abc1d1" providerId="LiveId" clId="{2994FBE5-8BA0-42B4-836B-1B0F96EBE8C0}" dt="2024-10-04T05:01:10.051" v="53" actId="1076"/>
        <pc:sldMkLst>
          <pc:docMk/>
          <pc:sldMk cId="4010063240" sldId="375"/>
        </pc:sldMkLst>
        <pc:spChg chg="mod">
          <ac:chgData name="瑛莉菜 羽田" userId="64c7e7a027abc1d1" providerId="LiveId" clId="{2994FBE5-8BA0-42B4-836B-1B0F96EBE8C0}" dt="2024-10-04T05:00:08.56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994FBE5-8BA0-42B4-836B-1B0F96EBE8C0}" dt="2024-10-04T05:00:33.975" v="4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994FBE5-8BA0-42B4-836B-1B0F96EBE8C0}" dt="2024-10-04T04:59:44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994FBE5-8BA0-42B4-836B-1B0F96EBE8C0}" dt="2024-10-04T04:59:49.390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994FBE5-8BA0-42B4-836B-1B0F96EBE8C0}" dt="2024-10-04T05:00:36.767" v="43" actId="478"/>
          <ac:picMkLst>
            <pc:docMk/>
            <pc:sldMk cId="4010063240" sldId="375"/>
            <ac:picMk id="5" creationId="{CD236BBD-77C1-6534-1A9D-6D2DB413A3B2}"/>
          </ac:picMkLst>
        </pc:picChg>
        <pc:picChg chg="add mod">
          <ac:chgData name="瑛莉菜 羽田" userId="64c7e7a027abc1d1" providerId="LiveId" clId="{2994FBE5-8BA0-42B4-836B-1B0F96EBE8C0}" dt="2024-10-04T05:00:51.540" v="48" actId="1076"/>
          <ac:picMkLst>
            <pc:docMk/>
            <pc:sldMk cId="4010063240" sldId="375"/>
            <ac:picMk id="6" creationId="{3779F301-7EE2-0219-4AC5-967675115745}"/>
          </ac:picMkLst>
        </pc:picChg>
        <pc:picChg chg="del">
          <ac:chgData name="瑛莉菜 羽田" userId="64c7e7a027abc1d1" providerId="LiveId" clId="{2994FBE5-8BA0-42B4-836B-1B0F96EBE8C0}" dt="2024-10-04T05:00:37.257" v="44" actId="478"/>
          <ac:picMkLst>
            <pc:docMk/>
            <pc:sldMk cId="4010063240" sldId="375"/>
            <ac:picMk id="8" creationId="{0ABE1CD4-698D-B20D-39CA-3C3A612C1E5C}"/>
          </ac:picMkLst>
        </pc:picChg>
        <pc:picChg chg="add mod">
          <ac:chgData name="瑛莉菜 羽田" userId="64c7e7a027abc1d1" providerId="LiveId" clId="{2994FBE5-8BA0-42B4-836B-1B0F96EBE8C0}" dt="2024-10-04T05:01:10.051" v="53" actId="1076"/>
          <ac:picMkLst>
            <pc:docMk/>
            <pc:sldMk cId="4010063240" sldId="375"/>
            <ac:picMk id="9" creationId="{54A32F70-339F-C0EE-5F74-FB0710DA1391}"/>
          </ac:picMkLst>
        </pc:picChg>
      </pc:sldChg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  <pc:sldChg chg="addSp delSp modSp mod">
        <pc:chgData name="瑛莉菜 羽田" userId="64c7e7a027abc1d1" providerId="LiveId" clId="{A781B17B-6B71-4C03-B07F-950E1B4D5D40}" dt="2024-10-01T09:02:46.371" v="132" actId="1076"/>
        <pc:sldMkLst>
          <pc:docMk/>
          <pc:sldMk cId="4010063240" sldId="375"/>
        </pc:sldMkLst>
        <pc:spChg chg="mod">
          <ac:chgData name="瑛莉菜 羽田" userId="64c7e7a027abc1d1" providerId="LiveId" clId="{A781B17B-6B71-4C03-B07F-950E1B4D5D40}" dt="2024-10-01T09:00:37.912" v="6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781B17B-6B71-4C03-B07F-950E1B4D5D40}" dt="2024-10-01T09:01:31.847" v="10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781B17B-6B71-4C03-B07F-950E1B4D5D40}" dt="2024-10-01T08:59:37.793" v="2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46.11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781B17B-6B71-4C03-B07F-950E1B4D5D40}" dt="2024-10-01T08:59:55.197" v="3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781B17B-6B71-4C03-B07F-950E1B4D5D40}" dt="2024-10-01T09:01:35.881" v="110" actId="478"/>
          <ac:picMkLst>
            <pc:docMk/>
            <pc:sldMk cId="4010063240" sldId="375"/>
            <ac:picMk id="5" creationId="{3C892ADD-C793-8143-FCC1-9B4AEA5954A9}"/>
          </ac:picMkLst>
        </pc:picChg>
        <pc:picChg chg="add mod">
          <ac:chgData name="瑛莉菜 羽田" userId="64c7e7a027abc1d1" providerId="LiveId" clId="{A781B17B-6B71-4C03-B07F-950E1B4D5D40}" dt="2024-10-01T09:02:26.221" v="127" actId="1076"/>
          <ac:picMkLst>
            <pc:docMk/>
            <pc:sldMk cId="4010063240" sldId="375"/>
            <ac:picMk id="6" creationId="{D18798D3-A2B7-91BA-A2F2-C2C2C1578DDE}"/>
          </ac:picMkLst>
        </pc:picChg>
        <pc:picChg chg="del">
          <ac:chgData name="瑛莉菜 羽田" userId="64c7e7a027abc1d1" providerId="LiveId" clId="{A781B17B-6B71-4C03-B07F-950E1B4D5D40}" dt="2024-10-01T09:01:36.419" v="111" actId="478"/>
          <ac:picMkLst>
            <pc:docMk/>
            <pc:sldMk cId="4010063240" sldId="375"/>
            <ac:picMk id="8" creationId="{7A7A4D0B-3D4E-7F2F-0016-1052699448E6}"/>
          </ac:picMkLst>
        </pc:picChg>
        <pc:picChg chg="add mod">
          <ac:chgData name="瑛莉菜 羽田" userId="64c7e7a027abc1d1" providerId="LiveId" clId="{A781B17B-6B71-4C03-B07F-950E1B4D5D40}" dt="2024-10-01T09:02:27.566" v="128" actId="1076"/>
          <ac:picMkLst>
            <pc:docMk/>
            <pc:sldMk cId="4010063240" sldId="375"/>
            <ac:picMk id="9" creationId="{A188F929-F9D7-6D8F-3B6E-038BCB30CF89}"/>
          </ac:picMkLst>
        </pc:picChg>
        <pc:picChg chg="add mod">
          <ac:chgData name="瑛莉菜 羽田" userId="64c7e7a027abc1d1" providerId="LiveId" clId="{A781B17B-6B71-4C03-B07F-950E1B4D5D40}" dt="2024-10-01T09:02:46.371" v="132" actId="1076"/>
          <ac:picMkLst>
            <pc:docMk/>
            <pc:sldMk cId="4010063240" sldId="375"/>
            <ac:picMk id="54" creationId="{7E738696-2E1A-1F38-2412-C21C9A1F8846}"/>
          </ac:picMkLst>
        </pc:picChg>
        <pc:picChg chg="del">
          <ac:chgData name="瑛莉菜 羽田" userId="64c7e7a027abc1d1" providerId="LiveId" clId="{A781B17B-6B71-4C03-B07F-950E1B4D5D40}" dt="2024-10-01T09:01:36.753" v="112" actId="478"/>
          <ac:picMkLst>
            <pc:docMk/>
            <pc:sldMk cId="4010063240" sldId="375"/>
            <ac:picMk id="55" creationId="{92566694-84EA-F69B-0417-B69E869D59CF}"/>
          </ac:picMkLst>
        </pc:picChg>
      </pc:sldChg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84702" y="133195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再生不織布スクエアトート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H300×W360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393011" y="5847818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再生不織布を使用したトートバッグです。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横型形状の広いマチ付タイプで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サイズもゆとりを持って入れられます。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フルカラー印刷も可能ですので企業ロゴやキャラクターを綺麗に印刷することができます。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展示会やオープンキャンパスなどで利用する配り物用トートなど書類を入れる際に便利です。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779F301-7EE2-0219-4AC5-967675115745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42551" y="944228"/>
            <a:ext cx="3481646" cy="323754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54A32F70-339F-C0EE-5F74-FB0710DA139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980976" y="2352357"/>
            <a:ext cx="1925539" cy="2490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19501</TotalTime>
  <Words>226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2024-10-04T05:01:13Z</dcterms:modified>
</cp:coreProperties>
</file>