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0C2796B-37BC-4B4B-982B-401F52BD2F25}" v="2" dt="2024-11-05T07:54:09.420"/>
    <p1510:client id="{22D5FE20-9CBA-4CAE-AB2E-760287AF2662}" v="10" dt="2024-11-05T03:42:17.287"/>
    <p1510:client id="{25FB4B5D-C41E-42BD-BB27-639D5805F3A0}" v="8" dt="2024-11-05T03:10:46.480"/>
    <p1510:client id="{26CE8BFE-0CD2-4FB7-8972-C807AC218A0D}" v="1" dt="2024-11-05T08:05:14.178"/>
    <p1510:client id="{2C1B56E1-41CB-4283-A6BF-27CA27060198}" v="1" dt="2024-11-05T07:33:46.731"/>
    <p1510:client id="{3905E462-BF7C-4E3C-9E73-73C7ABAD6F32}" v="8" dt="2024-11-05T03:48:34.394"/>
    <p1510:client id="{43DC86B1-8526-474A-960F-19F36B71C805}" v="8" dt="2024-11-05T02:59:43.769"/>
    <p1510:client id="{6E8C90A8-6011-4271-A8CC-667DF437C118}" v="9" dt="2024-11-05T07:31:22.345"/>
    <p1510:client id="{788433F2-C08B-4D28-9D56-0D00499EE778}" v="33" dt="2024-11-05T06:39:36.610"/>
    <p1510:client id="{8B36F134-197C-414F-A92B-427731026A86}" v="22" dt="2024-11-05T06:43:13.674"/>
    <p1510:client id="{8C978AD5-BE72-484A-AFD6-3CBD17D1178F}" v="2" dt="2024-11-05T07:56:31.568"/>
    <p1510:client id="{98B543F0-FB8F-4F6B-A41C-95CAC52D1998}" v="12" dt="2024-11-05T03:08:42.383"/>
    <p1510:client id="{A8BA50FE-811F-413A-8E77-64CD53F80173}" v="2" dt="2024-11-05T07:58:59.742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  <p1510:client id="{FC631B45-9FF1-4E87-B368-2E8F96B74F48}" v="10" dt="2024-11-05T07:17:43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  <pc:sldChg chg="addSp delSp modSp mod">
        <pc:chgData name="瑛莉菜 羽田" userId="64c7e7a027abc1d1" providerId="LiveId" clId="{A8BA50FE-811F-413A-8E77-64CD53F80173}" dt="2024-11-05T07:59:58.564" v="55" actId="1076"/>
        <pc:sldMkLst>
          <pc:docMk/>
          <pc:sldMk cId="4010063240" sldId="375"/>
        </pc:sldMkLst>
        <pc:spChg chg="mod">
          <ac:chgData name="瑛莉菜 羽田" userId="64c7e7a027abc1d1" providerId="LiveId" clId="{A8BA50FE-811F-413A-8E77-64CD53F80173}" dt="2024-11-05T07:58:53.121" v="2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8BA50FE-811F-413A-8E77-64CD53F80173}" dt="2024-11-05T07:58:45.599" v="2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8BA50FE-811F-413A-8E77-64CD53F80173}" dt="2024-11-05T07:59:30.670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BA50FE-811F-413A-8E77-64CD53F80173}" dt="2024-11-05T07:58:30.5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36.423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59.742" v="41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8BA50FE-811F-413A-8E77-64CD53F80173}" dt="2024-11-05T07:59:49.317" v="52" actId="14100"/>
          <ac:picMkLst>
            <pc:docMk/>
            <pc:sldMk cId="4010063240" sldId="375"/>
            <ac:picMk id="5" creationId="{49F12C0A-CB3F-C724-0F47-4957A773384B}"/>
          </ac:picMkLst>
        </pc:picChg>
        <pc:picChg chg="del">
          <ac:chgData name="瑛莉菜 羽田" userId="64c7e7a027abc1d1" providerId="LiveId" clId="{A8BA50FE-811F-413A-8E77-64CD53F80173}" dt="2024-11-05T07:59:32.257" v="48" actId="478"/>
          <ac:picMkLst>
            <pc:docMk/>
            <pc:sldMk cId="4010063240" sldId="375"/>
            <ac:picMk id="6" creationId="{9353562D-C712-A7B6-7D6A-2D8727FCF6C5}"/>
          </ac:picMkLst>
        </pc:picChg>
        <pc:picChg chg="add mod">
          <ac:chgData name="瑛莉菜 羽田" userId="64c7e7a027abc1d1" providerId="LiveId" clId="{A8BA50FE-811F-413A-8E77-64CD53F80173}" dt="2024-11-05T07:59:58.564" v="55" actId="1076"/>
          <ac:picMkLst>
            <pc:docMk/>
            <pc:sldMk cId="4010063240" sldId="375"/>
            <ac:picMk id="8" creationId="{987A8CC2-10E8-E5FB-9D52-476C7636218C}"/>
          </ac:picMkLst>
        </pc:picChg>
        <pc:picChg chg="del">
          <ac:chgData name="瑛莉菜 羽田" userId="64c7e7a027abc1d1" providerId="LiveId" clId="{A8BA50FE-811F-413A-8E77-64CD53F80173}" dt="2024-11-05T07:59:31.832" v="47" actId="478"/>
          <ac:picMkLst>
            <pc:docMk/>
            <pc:sldMk cId="4010063240" sldId="375"/>
            <ac:picMk id="9" creationId="{E24CB866-21AE-94D9-C34C-9956831BD7F7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6B86022D-481E-454F-B392-A4BF60DA6F1B}"/>
    <pc:docChg chg="custSel modSld">
      <pc:chgData name="瑛莉菜 羽田" userId="64c7e7a027abc1d1" providerId="LiveId" clId="{6B86022D-481E-454F-B392-A4BF60DA6F1B}" dt="2024-11-05T08:03:54.015" v="50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26CE8BFE-0CD2-4FB7-8972-C807AC218A0D}"/>
    <pc:docChg chg="custSel modSld">
      <pc:chgData name="瑛莉菜 羽田" userId="64c7e7a027abc1d1" providerId="LiveId" clId="{26CE8BFE-0CD2-4FB7-8972-C807AC218A0D}" dt="2024-11-05T08:07:00.909" v="70" actId="14100"/>
      <pc:docMkLst>
        <pc:docMk/>
      </pc:docMkLst>
      <pc:sldChg chg="addSp delSp modSp mod">
        <pc:chgData name="瑛莉菜 羽田" userId="64c7e7a027abc1d1" providerId="LiveId" clId="{26CE8BFE-0CD2-4FB7-8972-C807AC218A0D}" dt="2024-11-05T08:07:00.909" v="70" actId="14100"/>
        <pc:sldMkLst>
          <pc:docMk/>
          <pc:sldMk cId="4010063240" sldId="375"/>
        </pc:sldMkLst>
        <pc:spChg chg="mod">
          <ac:chgData name="瑛莉菜 羽田" userId="64c7e7a027abc1d1" providerId="LiveId" clId="{26CE8BFE-0CD2-4FB7-8972-C807AC218A0D}" dt="2024-11-05T08:05:24.048" v="5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CE8BFE-0CD2-4FB7-8972-C807AC218A0D}" dt="2024-11-05T08:05:00.004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CE8BFE-0CD2-4FB7-8972-C807AC218A0D}" dt="2024-11-05T08:06:31.819" v="6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CE8BFE-0CD2-4FB7-8972-C807AC218A0D}" dt="2024-11-05T08:04:52.60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26CE8BFE-0CD2-4FB7-8972-C807AC218A0D}" dt="2024-11-05T08:06:46.499" v="66" actId="1076"/>
          <ac:picMkLst>
            <pc:docMk/>
            <pc:sldMk cId="4010063240" sldId="375"/>
            <ac:picMk id="5" creationId="{0EF43C20-4A05-C7F3-8AED-52B814E5340B}"/>
          </ac:picMkLst>
        </pc:picChg>
        <pc:picChg chg="del">
          <ac:chgData name="瑛莉菜 羽田" userId="64c7e7a027abc1d1" providerId="LiveId" clId="{26CE8BFE-0CD2-4FB7-8972-C807AC218A0D}" dt="2024-11-05T08:06:33.661" v="63" actId="478"/>
          <ac:picMkLst>
            <pc:docMk/>
            <pc:sldMk cId="4010063240" sldId="375"/>
            <ac:picMk id="6" creationId="{3263CAA3-3147-0C20-8181-DD8EA653B66B}"/>
          </ac:picMkLst>
        </pc:picChg>
        <pc:picChg chg="add mod">
          <ac:chgData name="瑛莉菜 羽田" userId="64c7e7a027abc1d1" providerId="LiveId" clId="{26CE8BFE-0CD2-4FB7-8972-C807AC218A0D}" dt="2024-11-05T08:07:00.909" v="70" actId="14100"/>
          <ac:picMkLst>
            <pc:docMk/>
            <pc:sldMk cId="4010063240" sldId="375"/>
            <ac:picMk id="8" creationId="{67D1DE9F-346D-9465-46A8-7E85C262E0BA}"/>
          </ac:picMkLst>
        </pc:picChg>
        <pc:picChg chg="del">
          <ac:chgData name="瑛莉菜 羽田" userId="64c7e7a027abc1d1" providerId="LiveId" clId="{26CE8BFE-0CD2-4FB7-8972-C807AC218A0D}" dt="2024-11-05T08:06:33.094" v="62" actId="478"/>
          <ac:picMkLst>
            <pc:docMk/>
            <pc:sldMk cId="4010063240" sldId="375"/>
            <ac:picMk id="9" creationId="{1556DE56-124F-E428-4A3B-B365F9B01D7B}"/>
          </ac:picMkLst>
        </pc:picChg>
      </pc:sldChg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シャンブリック保冷ボトルホルダーサコッシュ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H200×W140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ポリエステル、コットン、アルミ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65033" y="5900748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アップサイクル（再生素材）を使用した「シャンブリック」シリーズの保冷バッグです。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廃棄予定だった生地の切れ端を再利用したエシカルなバッグです。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500ml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ペットボトルがピッタリ入るサイズで、ボトルホルダーとしてご使用頂く他に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サコッシュとしてもお使い頂けます。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2546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シルク・パッド印刷範囲：表：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W70×H85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					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W60×H100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熱転写印刷範囲：表：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W80×H60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					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裏：最大サイズ：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W80×H140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EF43C20-4A05-C7F3-8AED-52B814E5340B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86994" y="896647"/>
            <a:ext cx="3134424" cy="303613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7D1DE9F-346D-9465-46A8-7E85C262E0B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852016" y="2407978"/>
            <a:ext cx="1961980" cy="216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20039</TotalTime>
  <Words>243</Words>
  <Application>Microsoft Office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2024-11-05T08:07:02Z</dcterms:modified>
</cp:coreProperties>
</file>