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2026/2/25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2026/2/25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2026/2/25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2026/2/25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2026/2/25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2026/2/25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2026/2/25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sz="1600" b="1">
                <a:solidFill>
                  <a:schemeClr val="tx1"/>
                </a:solidFill>
                <a:latin typeface="メイリオ" panose="020B0604030504040204" pitchFamily="50" charset="-128"/>
                <a:ea typeface="メイリオ" panose="020B0604030504040204" pitchFamily="50" charset="-128"/>
              </a:rPr>
              <a:t>スマホ対応手袋　ブラック</a:t>
            </a:r>
            <a:endParaRPr lang="en-US" altLang="ja-JP" sz="1600" b="1" dirty="0">
              <a:solidFill>
                <a:schemeClr val="tx1"/>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手囲い 約</a:t>
            </a:r>
            <a:r>
              <a:rPr lang="en-US" altLang="ja-JP" sz="1000" dirty="0">
                <a:solidFill>
                  <a:schemeClr val="tx1"/>
                </a:solidFill>
                <a:latin typeface="メイリオ" panose="020B0604030504040204" pitchFamily="50" charset="-128"/>
                <a:ea typeface="メイリオ" panose="020B0604030504040204" pitchFamily="50" charset="-128"/>
              </a:rPr>
              <a:t>19</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a:t>
            </a:r>
            <a:r>
              <a:rPr lang="en" altLang="ja-JP" sz="1000" dirty="0">
                <a:solidFill>
                  <a:schemeClr val="tx1"/>
                </a:solidFill>
                <a:latin typeface="メイリオ" panose="020B0604030504040204" pitchFamily="50" charset="-128"/>
                <a:ea typeface="メイリオ" panose="020B0604030504040204" pitchFamily="50" charset="-128"/>
              </a:rPr>
              <a:t>cm</a:t>
            </a:r>
            <a:r>
              <a:rPr lang="ja-JP" altLang="en" sz="100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男女兼用）</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シルク・パッド</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ナイロン、ポリエステル　他</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2" y="5806477"/>
            <a:ext cx="5453253"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メイリオ" panose="020B0604030504040204" pitchFamily="50" charset="-128"/>
                <a:ea typeface="メイリオ" panose="020B0604030504040204" pitchFamily="50" charset="-128"/>
              </a:rPr>
              <a:t>細い糸で編んでいるため、手にしっかりフィットします。手首のリブを少し長めにしているので、袖口からはいる冷たい空気も気になりません。タッチパネルに触れる親指・人差し指・中指の先端に導電繊維が入っていますので、操作もしやすいで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広範囲のシルク印刷が可能ですので、ロゴの</a:t>
            </a:r>
            <a:r>
              <a:rPr lang="en" altLang="ja-JP" sz="1000" dirty="0">
                <a:solidFill>
                  <a:schemeClr val="tx1"/>
                </a:solidFill>
                <a:latin typeface="メイリオ" panose="020B0604030504040204" pitchFamily="50" charset="-128"/>
                <a:ea typeface="メイリオ" panose="020B0604030504040204" pitchFamily="50" charset="-128"/>
              </a:rPr>
              <a:t>PR</a:t>
            </a:r>
            <a:r>
              <a:rPr lang="ja-JP" altLang="en-US" sz="1000">
                <a:solidFill>
                  <a:schemeClr val="tx1"/>
                </a:solidFill>
                <a:latin typeface="メイリオ" panose="020B0604030504040204" pitchFamily="50" charset="-128"/>
                <a:ea typeface="メイリオ" panose="020B0604030504040204" pitchFamily="50" charset="-128"/>
              </a:rPr>
              <a:t>を生かしたデザインやインパクトのあるデザインをご載せられます。冬の防寒対策や、冷え性の方に需要が高い手袋により一層オリジナルティーを活かしたご提案ができます。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インクジェット印刷</a:t>
            </a:r>
            <a:r>
              <a:rPr kumimoji="1" lang="ja-JP" altLang="en-US" sz="1000">
                <a:solidFill>
                  <a:schemeClr val="tx1"/>
                </a:solidFill>
                <a:latin typeface="メイリオ" panose="020B0604030504040204" pitchFamily="50" charset="-128"/>
                <a:ea typeface="メイリオ" panose="020B0604030504040204" pitchFamily="50" charset="-128"/>
              </a:rPr>
              <a:t>の</a:t>
            </a:r>
            <a:r>
              <a:rPr kumimoji="1" lang="ja-JP" altLang="en-US" sz="1000" dirty="0">
                <a:solidFill>
                  <a:schemeClr val="tx1"/>
                </a:solidFill>
                <a:latin typeface="メイリオ" panose="020B0604030504040204" pitchFamily="50" charset="-128"/>
                <a:ea typeface="メイリオ" panose="020B0604030504040204" pitchFamily="50" charset="-128"/>
              </a:rPr>
              <a:t>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印刷色　ホワイトのみ</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17944</TotalTime>
  <Words>250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2026-02-25T03:10:50Z</dcterms:modified>
</cp:coreProperties>
</file>