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0C2796B-37BC-4B4B-982B-401F52BD2F25}" v="2" dt="2024-11-05T07:54:09.420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8C978AD5-BE72-484A-AFD6-3CBD17D1178F}" v="2" dt="2024-11-05T07:56:31.568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CFB0FD5-7665-4C76-8158-8575B10DD484}"/>
    <pc:docChg chg="custSel modSld">
      <pc:chgData name="瑛莉菜 羽田" userId="64c7e7a027abc1d1" providerId="LiveId" clId="{ECFB0FD5-7665-4C76-8158-8575B10DD484}" dt="2024-11-05T07:49:26.977" v="28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8C978AD5-BE72-484A-AFD6-3CBD17D1178F}"/>
    <pc:docChg chg="undo custSel modSld">
      <pc:chgData name="瑛莉菜 羽田" userId="64c7e7a027abc1d1" providerId="LiveId" clId="{8C978AD5-BE72-484A-AFD6-3CBD17D1178F}" dt="2024-11-05T07:57:27.174" v="25" actId="14100"/>
      <pc:docMkLst>
        <pc:docMk/>
      </pc:docMkLst>
      <pc:sldChg chg="addSp delSp modSp mod">
        <pc:chgData name="瑛莉菜 羽田" userId="64c7e7a027abc1d1" providerId="LiveId" clId="{8C978AD5-BE72-484A-AFD6-3CBD17D1178F}" dt="2024-11-05T07:57:27.174" v="25" actId="14100"/>
        <pc:sldMkLst>
          <pc:docMk/>
          <pc:sldMk cId="4010063240" sldId="375"/>
        </pc:sldMkLst>
        <pc:spChg chg="mod">
          <ac:chgData name="瑛莉菜 羽田" userId="64c7e7a027abc1d1" providerId="LiveId" clId="{8C978AD5-BE72-484A-AFD6-3CBD17D1178F}" dt="2024-11-05T07:56:16.540" v="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8C978AD5-BE72-484A-AFD6-3CBD17D1178F}" dt="2024-11-05T07:56:05.509" v="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C978AD5-BE72-484A-AFD6-3CBD17D1178F}" dt="2024-11-05T07:56:55.461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978AD5-BE72-484A-AFD6-3CBD17D1178F}" dt="2024-11-05T07:56:31.758" v="10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8C978AD5-BE72-484A-AFD6-3CBD17D1178F}" dt="2024-11-05T07:56:59.859" v="18" actId="478"/>
          <ac:picMkLst>
            <pc:docMk/>
            <pc:sldMk cId="4010063240" sldId="375"/>
            <ac:picMk id="5" creationId="{542007D0-67D0-4B72-0D65-50FF0408A247}"/>
          </ac:picMkLst>
        </pc:picChg>
        <pc:picChg chg="add mod">
          <ac:chgData name="瑛莉菜 羽田" userId="64c7e7a027abc1d1" providerId="LiveId" clId="{8C978AD5-BE72-484A-AFD6-3CBD17D1178F}" dt="2024-11-05T07:57:14.440" v="21" actId="1076"/>
          <ac:picMkLst>
            <pc:docMk/>
            <pc:sldMk cId="4010063240" sldId="375"/>
            <ac:picMk id="6" creationId="{9353562D-C712-A7B6-7D6A-2D8727FCF6C5}"/>
          </ac:picMkLst>
        </pc:picChg>
        <pc:picChg chg="del">
          <ac:chgData name="瑛莉菜 羽田" userId="64c7e7a027abc1d1" providerId="LiveId" clId="{8C978AD5-BE72-484A-AFD6-3CBD17D1178F}" dt="2024-11-05T07:56:59.467" v="17" actId="478"/>
          <ac:picMkLst>
            <pc:docMk/>
            <pc:sldMk cId="4010063240" sldId="375"/>
            <ac:picMk id="8" creationId="{4DE23C23-0902-DB54-2911-99163030CB66}"/>
          </ac:picMkLst>
        </pc:picChg>
        <pc:picChg chg="add mod">
          <ac:chgData name="瑛莉菜 羽田" userId="64c7e7a027abc1d1" providerId="LiveId" clId="{8C978AD5-BE72-484A-AFD6-3CBD17D1178F}" dt="2024-11-05T07:57:27.174" v="25" actId="14100"/>
          <ac:picMkLst>
            <pc:docMk/>
            <pc:sldMk cId="4010063240" sldId="375"/>
            <ac:picMk id="9" creationId="{E24CB866-21AE-94D9-C34C-9956831BD7F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20C2796B-37BC-4B4B-982B-401F52BD2F25}"/>
    <pc:docChg chg="custSel modSld">
      <pc:chgData name="瑛莉菜 羽田" userId="64c7e7a027abc1d1" providerId="LiveId" clId="{20C2796B-37BC-4B4B-982B-401F52BD2F25}" dt="2024-11-05T07:54:34.692" v="46" actId="1076"/>
      <pc:docMkLst>
        <pc:docMk/>
      </pc:docMkLst>
      <pc:sldChg chg="addSp delSp modSp mod">
        <pc:chgData name="瑛莉菜 羽田" userId="64c7e7a027abc1d1" providerId="LiveId" clId="{20C2796B-37BC-4B4B-982B-401F52BD2F25}" dt="2024-11-05T07:54:34.692" v="46" actId="1076"/>
        <pc:sldMkLst>
          <pc:docMk/>
          <pc:sldMk cId="4010063240" sldId="375"/>
        </pc:sldMkLst>
        <pc:spChg chg="mod">
          <ac:chgData name="瑛莉菜 羽田" userId="64c7e7a027abc1d1" providerId="LiveId" clId="{20C2796B-37BC-4B4B-982B-401F52BD2F25}" dt="2024-11-05T07:53:16.070" v="2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0C2796B-37BC-4B4B-982B-401F52BD2F25}" dt="2024-11-05T07:54:31.369" v="4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0C2796B-37BC-4B4B-982B-401F52BD2F25}" dt="2024-11-05T07:54:34.692" v="4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0C2796B-37BC-4B4B-982B-401F52BD2F25}" dt="2024-11-05T07:52:58.19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05.603" v="2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0C2796B-37BC-4B4B-982B-401F52BD2F25}" dt="2024-11-05T07:53:23.657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0C2796B-37BC-4B4B-982B-401F52BD2F25}" dt="2024-11-05T07:53:44.424" v="30" actId="1076"/>
          <ac:picMkLst>
            <pc:docMk/>
            <pc:sldMk cId="4010063240" sldId="375"/>
            <ac:picMk id="5" creationId="{542007D0-67D0-4B72-0D65-50FF0408A247}"/>
          </ac:picMkLst>
        </pc:picChg>
        <pc:picChg chg="del">
          <ac:chgData name="瑛莉菜 羽田" userId="64c7e7a027abc1d1" providerId="LiveId" clId="{20C2796B-37BC-4B4B-982B-401F52BD2F25}" dt="2024-11-05T07:53:34.645" v="27" actId="478"/>
          <ac:picMkLst>
            <pc:docMk/>
            <pc:sldMk cId="4010063240" sldId="375"/>
            <ac:picMk id="6" creationId="{853D7FEC-83A5-998F-3BC9-E4414FE2C72B}"/>
          </ac:picMkLst>
        </pc:picChg>
        <pc:picChg chg="add mod">
          <ac:chgData name="瑛莉菜 羽田" userId="64c7e7a027abc1d1" providerId="LiveId" clId="{20C2796B-37BC-4B4B-982B-401F52BD2F25}" dt="2024-11-05T07:53:56.055" v="32" actId="1076"/>
          <ac:picMkLst>
            <pc:docMk/>
            <pc:sldMk cId="4010063240" sldId="375"/>
            <ac:picMk id="8" creationId="{4DE23C23-0902-DB54-2911-99163030CB66}"/>
          </ac:picMkLst>
        </pc:picChg>
        <pc:picChg chg="del">
          <ac:chgData name="瑛莉菜 羽田" userId="64c7e7a027abc1d1" providerId="LiveId" clId="{20C2796B-37BC-4B4B-982B-401F52BD2F25}" dt="2024-11-05T07:53:34.222" v="26" actId="478"/>
          <ac:picMkLst>
            <pc:docMk/>
            <pc:sldMk cId="4010063240" sldId="375"/>
            <ac:picMk id="9" creationId="{A150F786-2262-9D4B-668A-6917D42F4F84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FD944D5-57B7-4599-ADDE-68E22ACBA82E}"/>
    <pc:docChg chg="custSel modSld">
      <pc:chgData name="瑛莉菜 羽田" userId="64c7e7a027abc1d1" providerId="LiveId" clId="{6FD944D5-57B7-4599-ADDE-68E22ACBA82E}" dt="2024-11-05T07:51:57.998" v="37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オーガニック厚手コットンポケットサコッシュ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H220×W170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5oz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70945" y="5901844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オーガニックコットンを使用したサコッシュです。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オーガニックコットンは農薬を使用せずに作られており、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地球環境に配慮されたエコな素材となっております。 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87511" y="6564912"/>
            <a:ext cx="4298519" cy="12541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:W110×H120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: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W110×H120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en-US" altLang="ja-JP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9353562D-C712-A7B6-7D6A-2D8727FCF6C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13495" y="866628"/>
            <a:ext cx="2966941" cy="295674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24CB866-21AE-94D9-C34C-9956831BD7F7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61585" y="2461636"/>
            <a:ext cx="2435604" cy="235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20033</TotalTime>
  <Words>181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2024-11-05T07:57:28Z</dcterms:modified>
</cp:coreProperties>
</file>